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09e2c4558b4c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c6d161ead44418"/>
  </p:sldMasterIdLst>
  <p:sldIdLst>
    <p:sldId xmlns:r="http://schemas.openxmlformats.org/officeDocument/2006/relationships" id="256" r:id="R3b43a3d4e5ea4cdb"/>
    <p:sldId xmlns:r="http://schemas.openxmlformats.org/officeDocument/2006/relationships" id="257" r:id="R4d8e116065684849"/>
    <p:sldId xmlns:r="http://schemas.openxmlformats.org/officeDocument/2006/relationships" id="258" r:id="R63379c3c1b2345c5"/>
    <p:sldId xmlns:r="http://schemas.openxmlformats.org/officeDocument/2006/relationships" id="259" r:id="R40f47c4c06734900"/>
    <p:sldId xmlns:r="http://schemas.openxmlformats.org/officeDocument/2006/relationships" id="260" r:id="R329a29422d1c40b3"/>
    <p:sldId xmlns:r="http://schemas.openxmlformats.org/officeDocument/2006/relationships" id="261" r:id="R657c594cf358431b"/>
    <p:sldId xmlns:r="http://schemas.openxmlformats.org/officeDocument/2006/relationships" id="262" r:id="R9d3cb06c5a4043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6d161ead44418" /><Relationship Type="http://schemas.openxmlformats.org/officeDocument/2006/relationships/slide" Target="/ppt/slides/slide1.xml" Id="R3b43a3d4e5ea4cdb" /><Relationship Type="http://schemas.openxmlformats.org/officeDocument/2006/relationships/slide" Target="/ppt/slides/slide2.xml" Id="R4d8e116065684849" /><Relationship Type="http://schemas.openxmlformats.org/officeDocument/2006/relationships/slide" Target="/ppt/slides/slide3.xml" Id="R63379c3c1b2345c5" /><Relationship Type="http://schemas.openxmlformats.org/officeDocument/2006/relationships/slide" Target="/ppt/slides/slide4.xml" Id="R40f47c4c06734900" /><Relationship Type="http://schemas.openxmlformats.org/officeDocument/2006/relationships/slide" Target="/ppt/slides/slide5.xml" Id="R329a29422d1c40b3" /><Relationship Type="http://schemas.openxmlformats.org/officeDocument/2006/relationships/slide" Target="/ppt/slides/slide6.xml" Id="R657c594cf358431b" /><Relationship Type="http://schemas.openxmlformats.org/officeDocument/2006/relationships/slide" Target="/ppt/slides/slide7.xml" Id="R9d3cb06c5a4043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3825422ab24d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7d653196b4fae" /><Relationship Type="http://schemas.openxmlformats.org/officeDocument/2006/relationships/theme" Target="/ppt/slideMasters/theme/theme1.xml" Id="R5affb817883444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37d653196b4f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c75016fce4e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2e2ee88da48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1bca9a34c46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98fc394224f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3b253988844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71cc9c7b941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bda806c4b49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 REVISJON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16 185 629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3 812 948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8 469 358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SKOGSRUD TOR ARNE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FORVALTNING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 ANNAR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TRUDE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TO-K FORVALTNING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DENG BELLA WENMIN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Måsåbekkvegen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51 24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982 122 333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