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fb32fb8f741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5ed1684dc4a4c"/>
  </p:sldMasterIdLst>
  <p:sldIdLst>
    <p:sldId xmlns:r="http://schemas.openxmlformats.org/officeDocument/2006/relationships" id="256" r:id="R18033b63700245fe"/>
    <p:sldId xmlns:r="http://schemas.openxmlformats.org/officeDocument/2006/relationships" id="257" r:id="R39be2b8e64e44ed5"/>
    <p:sldId xmlns:r="http://schemas.openxmlformats.org/officeDocument/2006/relationships" id="258" r:id="R60fbe5fa18ba45e0"/>
    <p:sldId xmlns:r="http://schemas.openxmlformats.org/officeDocument/2006/relationships" id="259" r:id="Red934b76314a4a2f"/>
    <p:sldId xmlns:r="http://schemas.openxmlformats.org/officeDocument/2006/relationships" id="260" r:id="R59653c8a2e134565"/>
    <p:sldId xmlns:r="http://schemas.openxmlformats.org/officeDocument/2006/relationships" id="261" r:id="Rf808f535b9e74416"/>
    <p:sldId xmlns:r="http://schemas.openxmlformats.org/officeDocument/2006/relationships" id="262" r:id="Rd14067a9b038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5ed1684dc4a4c" /><Relationship Type="http://schemas.openxmlformats.org/officeDocument/2006/relationships/slide" Target="/ppt/slides/slide1.xml" Id="R18033b63700245fe" /><Relationship Type="http://schemas.openxmlformats.org/officeDocument/2006/relationships/slide" Target="/ppt/slides/slide2.xml" Id="R39be2b8e64e44ed5" /><Relationship Type="http://schemas.openxmlformats.org/officeDocument/2006/relationships/slide" Target="/ppt/slides/slide3.xml" Id="R60fbe5fa18ba45e0" /><Relationship Type="http://schemas.openxmlformats.org/officeDocument/2006/relationships/slide" Target="/ppt/slides/slide4.xml" Id="Red934b76314a4a2f" /><Relationship Type="http://schemas.openxmlformats.org/officeDocument/2006/relationships/slide" Target="/ppt/slides/slide5.xml" Id="R59653c8a2e134565" /><Relationship Type="http://schemas.openxmlformats.org/officeDocument/2006/relationships/slide" Target="/ppt/slides/slide6.xml" Id="Rf808f535b9e74416" /><Relationship Type="http://schemas.openxmlformats.org/officeDocument/2006/relationships/slide" Target="/ppt/slides/slide7.xml" Id="Rd14067a9b038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7106bd985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b23756f334ee7" /><Relationship Type="http://schemas.openxmlformats.org/officeDocument/2006/relationships/theme" Target="/ppt/slideMasters/theme/theme1.xml" Id="R4715c13e63c8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b23756f33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7fff88bca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72b04d1e1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bb916158f4a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106904c71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c327bb22d4f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43fdd3361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f71e4e032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VENDLA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AS ble etablert [år] og holder til i Torangsvåg.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126 439 015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33 502 671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24 374 091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148 520 914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308 562 141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BAKKJEN HOLDING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AS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RASTE AS  –  29,1 %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Austevollshella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5384 Torangsvåg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982 165 407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VENDLA AS</a:t>
            </a:r>
          </a:p>
        </p:txBody>
      </p:sp>
    </p:spTree>
  </p:cSld>
  <p:clrMapOvr>
    <a:masterClrMapping xmlns:a="http://schemas.openxmlformats.org/drawingml/2006/main"/>
  </p:clrMapOvr>
</p:sld>
</file>