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b3edd7ec7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7e1b6984f4fc8"/>
  </p:sldMasterIdLst>
  <p:sldIdLst>
    <p:sldId xmlns:r="http://schemas.openxmlformats.org/officeDocument/2006/relationships" id="256" r:id="R9f87687732364ddc"/>
    <p:sldId xmlns:r="http://schemas.openxmlformats.org/officeDocument/2006/relationships" id="257" r:id="R2800e22a671748d4"/>
    <p:sldId xmlns:r="http://schemas.openxmlformats.org/officeDocument/2006/relationships" id="258" r:id="R37a60ed400c74235"/>
    <p:sldId xmlns:r="http://schemas.openxmlformats.org/officeDocument/2006/relationships" id="259" r:id="Rea1e3fca53e44c65"/>
    <p:sldId xmlns:r="http://schemas.openxmlformats.org/officeDocument/2006/relationships" id="260" r:id="R59ad9e1f09da40ef"/>
    <p:sldId xmlns:r="http://schemas.openxmlformats.org/officeDocument/2006/relationships" id="261" r:id="R004eabcc2aa44adc"/>
    <p:sldId xmlns:r="http://schemas.openxmlformats.org/officeDocument/2006/relationships" id="262" r:id="R031b520a6856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7e1b6984f4fc8" /><Relationship Type="http://schemas.openxmlformats.org/officeDocument/2006/relationships/slide" Target="/ppt/slides/slide1.xml" Id="R9f87687732364ddc" /><Relationship Type="http://schemas.openxmlformats.org/officeDocument/2006/relationships/slide" Target="/ppt/slides/slide2.xml" Id="R2800e22a671748d4" /><Relationship Type="http://schemas.openxmlformats.org/officeDocument/2006/relationships/slide" Target="/ppt/slides/slide3.xml" Id="R37a60ed400c74235" /><Relationship Type="http://schemas.openxmlformats.org/officeDocument/2006/relationships/slide" Target="/ppt/slides/slide4.xml" Id="Rea1e3fca53e44c65" /><Relationship Type="http://schemas.openxmlformats.org/officeDocument/2006/relationships/slide" Target="/ppt/slides/slide5.xml" Id="R59ad9e1f09da40ef" /><Relationship Type="http://schemas.openxmlformats.org/officeDocument/2006/relationships/slide" Target="/ppt/slides/slide6.xml" Id="R004eabcc2aa44adc" /><Relationship Type="http://schemas.openxmlformats.org/officeDocument/2006/relationships/slide" Target="/ppt/slides/slide7.xml" Id="R031b520a6856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1734449b4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f5432b3754867" /><Relationship Type="http://schemas.openxmlformats.org/officeDocument/2006/relationships/theme" Target="/ppt/slideMasters/theme/theme1.xml" Id="R032a26f50e4b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f5432b375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5f895b8a4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d0010d63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07544701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d074f5b5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bf92dd18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2d972e42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08d0bf21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MIDDELBOE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MIDDELBOE AS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−309 524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−4 279 391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69 679 258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117 739 740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HJORT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Nordskogvegen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42 23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edvard_iversen@yahoo.com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982 165 784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MIDDELBOE AS</a:t>
            </a:r>
          </a:p>
        </p:txBody>
      </p:sp>
    </p:spTree>
  </p:cSld>
  <p:clrMapOvr>
    <a:masterClrMapping xmlns:a="http://schemas.openxmlformats.org/drawingml/2006/main"/>
  </p:clrMapOvr>
</p:sld>
</file>