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c1b50b7fa0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ea675813f4bbf"/>
  </p:sldMasterIdLst>
  <p:sldIdLst>
    <p:sldId xmlns:r="http://schemas.openxmlformats.org/officeDocument/2006/relationships" id="256" r:id="R9aeef34da3ec4eb3"/>
    <p:sldId xmlns:r="http://schemas.openxmlformats.org/officeDocument/2006/relationships" id="257" r:id="Rded84ba73d784a32"/>
    <p:sldId xmlns:r="http://schemas.openxmlformats.org/officeDocument/2006/relationships" id="258" r:id="Rfb8a5e6e05424922"/>
    <p:sldId xmlns:r="http://schemas.openxmlformats.org/officeDocument/2006/relationships" id="259" r:id="Rd17775d9e5c345f0"/>
    <p:sldId xmlns:r="http://schemas.openxmlformats.org/officeDocument/2006/relationships" id="260" r:id="R3e72e94134244f54"/>
    <p:sldId xmlns:r="http://schemas.openxmlformats.org/officeDocument/2006/relationships" id="261" r:id="R2d6dba0686d24c95"/>
    <p:sldId xmlns:r="http://schemas.openxmlformats.org/officeDocument/2006/relationships" id="262" r:id="R2b42cd7a4b44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ea675813f4bbf" /><Relationship Type="http://schemas.openxmlformats.org/officeDocument/2006/relationships/slide" Target="/ppt/slides/slide1.xml" Id="R9aeef34da3ec4eb3" /><Relationship Type="http://schemas.openxmlformats.org/officeDocument/2006/relationships/slide" Target="/ppt/slides/slide2.xml" Id="Rded84ba73d784a32" /><Relationship Type="http://schemas.openxmlformats.org/officeDocument/2006/relationships/slide" Target="/ppt/slides/slide3.xml" Id="Rfb8a5e6e05424922" /><Relationship Type="http://schemas.openxmlformats.org/officeDocument/2006/relationships/slide" Target="/ppt/slides/slide4.xml" Id="Rd17775d9e5c345f0" /><Relationship Type="http://schemas.openxmlformats.org/officeDocument/2006/relationships/slide" Target="/ppt/slides/slide5.xml" Id="R3e72e94134244f54" /><Relationship Type="http://schemas.openxmlformats.org/officeDocument/2006/relationships/slide" Target="/ppt/slides/slide6.xml" Id="R2d6dba0686d24c95" /><Relationship Type="http://schemas.openxmlformats.org/officeDocument/2006/relationships/slide" Target="/ppt/slides/slide7.xml" Id="R2b42cd7a4b44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61769fb60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c60960df3478f" /><Relationship Type="http://schemas.openxmlformats.org/officeDocument/2006/relationships/theme" Target="/ppt/slideMasters/theme/theme1.xml" Id="Rf498bfc0a214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2c60960df3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c9b837b68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6f46426fe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93eb8472946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e6f6d9073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6fa5fc41540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81303338b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36189cd45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220 651 000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116 016 996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454 438 857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594 227 730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982 168 716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