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6eae19d33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dfcae9ff84552"/>
  </p:sldMasterIdLst>
  <p:sldIdLst>
    <p:sldId xmlns:r="http://schemas.openxmlformats.org/officeDocument/2006/relationships" id="256" r:id="R5facabc533d5476d"/>
    <p:sldId xmlns:r="http://schemas.openxmlformats.org/officeDocument/2006/relationships" id="257" r:id="R0892cd45a0c744f9"/>
    <p:sldId xmlns:r="http://schemas.openxmlformats.org/officeDocument/2006/relationships" id="258" r:id="Rc73ac9657ff04060"/>
    <p:sldId xmlns:r="http://schemas.openxmlformats.org/officeDocument/2006/relationships" id="259" r:id="Rf251ec99f0bb4767"/>
    <p:sldId xmlns:r="http://schemas.openxmlformats.org/officeDocument/2006/relationships" id="260" r:id="R8b3d75a63ca843cc"/>
    <p:sldId xmlns:r="http://schemas.openxmlformats.org/officeDocument/2006/relationships" id="261" r:id="R3674e09c321d40ca"/>
    <p:sldId xmlns:r="http://schemas.openxmlformats.org/officeDocument/2006/relationships" id="262" r:id="R53295625d5ea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dfcae9ff84552" /><Relationship Type="http://schemas.openxmlformats.org/officeDocument/2006/relationships/slide" Target="/ppt/slides/slide1.xml" Id="R5facabc533d5476d" /><Relationship Type="http://schemas.openxmlformats.org/officeDocument/2006/relationships/slide" Target="/ppt/slides/slide2.xml" Id="R0892cd45a0c744f9" /><Relationship Type="http://schemas.openxmlformats.org/officeDocument/2006/relationships/slide" Target="/ppt/slides/slide3.xml" Id="Rc73ac9657ff04060" /><Relationship Type="http://schemas.openxmlformats.org/officeDocument/2006/relationships/slide" Target="/ppt/slides/slide4.xml" Id="Rf251ec99f0bb4767" /><Relationship Type="http://schemas.openxmlformats.org/officeDocument/2006/relationships/slide" Target="/ppt/slides/slide5.xml" Id="R8b3d75a63ca843cc" /><Relationship Type="http://schemas.openxmlformats.org/officeDocument/2006/relationships/slide" Target="/ppt/slides/slide6.xml" Id="R3674e09c321d40ca" /><Relationship Type="http://schemas.openxmlformats.org/officeDocument/2006/relationships/slide" Target="/ppt/slides/slide7.xml" Id="R53295625d5ea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31cd44aa047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a360abd34d9b" /><Relationship Type="http://schemas.openxmlformats.org/officeDocument/2006/relationships/theme" Target="/ppt/slideMasters/theme/theme1.xml" Id="R25355a61fdea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2a360abd3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df11fa57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e29903b0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e033edeec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a2abdab5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afc20510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a2533158042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0f057069c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AFB EIENDOM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−5 721 666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20 123 141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115 704 542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360 425 195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MÅLENG EIENDOM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PECA EIENDOM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LUCRUM AS  –  8,9 %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89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982 182 603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AFB EIENDOM AS</a:t>
            </a:r>
          </a:p>
        </p:txBody>
      </p:sp>
    </p:spTree>
  </p:cSld>
  <p:clrMapOvr>
    <a:masterClrMapping xmlns:a="http://schemas.openxmlformats.org/drawingml/2006/main"/>
  </p:clrMapOvr>
</p:sld>
</file>