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c16478364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b431d93084deb"/>
  </p:sldMasterIdLst>
  <p:sldIdLst>
    <p:sldId xmlns:r="http://schemas.openxmlformats.org/officeDocument/2006/relationships" id="256" r:id="R333e92d8c68b4ce2"/>
    <p:sldId xmlns:r="http://schemas.openxmlformats.org/officeDocument/2006/relationships" id="257" r:id="R69783e2c61cb4481"/>
    <p:sldId xmlns:r="http://schemas.openxmlformats.org/officeDocument/2006/relationships" id="258" r:id="R62d1e52522de4bf0"/>
    <p:sldId xmlns:r="http://schemas.openxmlformats.org/officeDocument/2006/relationships" id="259" r:id="R4d3385fcec244a62"/>
    <p:sldId xmlns:r="http://schemas.openxmlformats.org/officeDocument/2006/relationships" id="260" r:id="Re6adb58c34e34d5b"/>
    <p:sldId xmlns:r="http://schemas.openxmlformats.org/officeDocument/2006/relationships" id="261" r:id="R2ed1fa078f73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b431d93084deb" /><Relationship Type="http://schemas.openxmlformats.org/officeDocument/2006/relationships/slide" Target="/ppt/slides/slide1.xml" Id="R333e92d8c68b4ce2" /><Relationship Type="http://schemas.openxmlformats.org/officeDocument/2006/relationships/slide" Target="/ppt/slides/slide2.xml" Id="R69783e2c61cb4481" /><Relationship Type="http://schemas.openxmlformats.org/officeDocument/2006/relationships/slide" Target="/ppt/slides/slide3.xml" Id="R62d1e52522de4bf0" /><Relationship Type="http://schemas.openxmlformats.org/officeDocument/2006/relationships/slide" Target="/ppt/slides/slide4.xml" Id="R4d3385fcec244a62" /><Relationship Type="http://schemas.openxmlformats.org/officeDocument/2006/relationships/slide" Target="/ppt/slides/slide5.xml" Id="Re6adb58c34e34d5b" /><Relationship Type="http://schemas.openxmlformats.org/officeDocument/2006/relationships/slide" Target="/ppt/slides/slide6.xml" Id="R2ed1fa078f73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0a566e664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2b51e32940a3" /><Relationship Type="http://schemas.openxmlformats.org/officeDocument/2006/relationships/theme" Target="/ppt/slideMasters/theme/theme1.xml" Id="R1d57b162694e45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b82b51e329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58aaff41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8f8fc658b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276eb67d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bc7cb7c47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b153e49d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544149744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22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eiker@revisjon.no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