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5fc248885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2c4d4f0344f99"/>
  </p:sldMasterIdLst>
  <p:sldIdLst>
    <p:sldId xmlns:r="http://schemas.openxmlformats.org/officeDocument/2006/relationships" id="256" r:id="Ra6294df09e8443d9"/>
    <p:sldId xmlns:r="http://schemas.openxmlformats.org/officeDocument/2006/relationships" id="257" r:id="R90c58285b95840d4"/>
    <p:sldId xmlns:r="http://schemas.openxmlformats.org/officeDocument/2006/relationships" id="258" r:id="R8bd74034ed794f7f"/>
    <p:sldId xmlns:r="http://schemas.openxmlformats.org/officeDocument/2006/relationships" id="259" r:id="Re09c8bf4dac14767"/>
    <p:sldId xmlns:r="http://schemas.openxmlformats.org/officeDocument/2006/relationships" id="260" r:id="Rcf568d4ec0af44e1"/>
    <p:sldId xmlns:r="http://schemas.openxmlformats.org/officeDocument/2006/relationships" id="261" r:id="R3cf0a9e1840a4d3c"/>
    <p:sldId xmlns:r="http://schemas.openxmlformats.org/officeDocument/2006/relationships" id="262" r:id="Ree75df682370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2c4d4f0344f99" /><Relationship Type="http://schemas.openxmlformats.org/officeDocument/2006/relationships/slide" Target="/ppt/slides/slide1.xml" Id="Ra6294df09e8443d9" /><Relationship Type="http://schemas.openxmlformats.org/officeDocument/2006/relationships/slide" Target="/ppt/slides/slide2.xml" Id="R90c58285b95840d4" /><Relationship Type="http://schemas.openxmlformats.org/officeDocument/2006/relationships/slide" Target="/ppt/slides/slide3.xml" Id="R8bd74034ed794f7f" /><Relationship Type="http://schemas.openxmlformats.org/officeDocument/2006/relationships/slide" Target="/ppt/slides/slide4.xml" Id="Re09c8bf4dac14767" /><Relationship Type="http://schemas.openxmlformats.org/officeDocument/2006/relationships/slide" Target="/ppt/slides/slide5.xml" Id="Rcf568d4ec0af44e1" /><Relationship Type="http://schemas.openxmlformats.org/officeDocument/2006/relationships/slide" Target="/ppt/slides/slide6.xml" Id="R3cf0a9e1840a4d3c" /><Relationship Type="http://schemas.openxmlformats.org/officeDocument/2006/relationships/slide" Target="/ppt/slides/slide7.xml" Id="Ree75df682370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5bf5d8963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06aca0dba4e5f" /><Relationship Type="http://schemas.openxmlformats.org/officeDocument/2006/relationships/theme" Target="/ppt/slideMasters/theme/theme1.xml" Id="Rbb947c7d2e70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06aca0dba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950911c82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9ea32c413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700e72663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785488382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d89ccf3af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6c6630b27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eb13bd127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