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ce8b1276f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cab370cf94a40"/>
  </p:sldMasterIdLst>
  <p:sldIdLst>
    <p:sldId xmlns:r="http://schemas.openxmlformats.org/officeDocument/2006/relationships" id="256" r:id="R36f0516a303a4bef"/>
    <p:sldId xmlns:r="http://schemas.openxmlformats.org/officeDocument/2006/relationships" id="257" r:id="Re54b542f89d6470d"/>
    <p:sldId xmlns:r="http://schemas.openxmlformats.org/officeDocument/2006/relationships" id="258" r:id="Rde51ba82e6304b24"/>
    <p:sldId xmlns:r="http://schemas.openxmlformats.org/officeDocument/2006/relationships" id="259" r:id="R31e1f1d27eda46fb"/>
    <p:sldId xmlns:r="http://schemas.openxmlformats.org/officeDocument/2006/relationships" id="260" r:id="R071bfb714ca54793"/>
    <p:sldId xmlns:r="http://schemas.openxmlformats.org/officeDocument/2006/relationships" id="261" r:id="Rf5a612b65ac34d24"/>
    <p:sldId xmlns:r="http://schemas.openxmlformats.org/officeDocument/2006/relationships" id="262" r:id="R3b5c65fb0c3d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cab370cf94a40" /><Relationship Type="http://schemas.openxmlformats.org/officeDocument/2006/relationships/slide" Target="/ppt/slides/slide1.xml" Id="R36f0516a303a4bef" /><Relationship Type="http://schemas.openxmlformats.org/officeDocument/2006/relationships/slide" Target="/ppt/slides/slide2.xml" Id="Re54b542f89d6470d" /><Relationship Type="http://schemas.openxmlformats.org/officeDocument/2006/relationships/slide" Target="/ppt/slides/slide3.xml" Id="Rde51ba82e6304b24" /><Relationship Type="http://schemas.openxmlformats.org/officeDocument/2006/relationships/slide" Target="/ppt/slides/slide4.xml" Id="R31e1f1d27eda46fb" /><Relationship Type="http://schemas.openxmlformats.org/officeDocument/2006/relationships/slide" Target="/ppt/slides/slide5.xml" Id="R071bfb714ca54793" /><Relationship Type="http://schemas.openxmlformats.org/officeDocument/2006/relationships/slide" Target="/ppt/slides/slide6.xml" Id="Rf5a612b65ac34d24" /><Relationship Type="http://schemas.openxmlformats.org/officeDocument/2006/relationships/slide" Target="/ppt/slides/slide7.xml" Id="R3b5c65fb0c3d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286c9fa0d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5cf10ee343ed" /><Relationship Type="http://schemas.openxmlformats.org/officeDocument/2006/relationships/theme" Target="/ppt/slideMasters/theme/theme1.xml" Id="R3f284b51f043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35cf10ee3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92de0fce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2454b3a4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ba869334a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a84f2d394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f53ecaaaa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2736d428b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a03df111a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7 905 950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CAPITAL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HBN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89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982 239 974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HOLDING AS</a:t>
            </a:r>
          </a:p>
        </p:txBody>
      </p:sp>
    </p:spTree>
  </p:cSld>
  <p:clrMapOvr>
    <a:masterClrMapping xmlns:a="http://schemas.openxmlformats.org/drawingml/2006/main"/>
  </p:clrMapOvr>
</p:sld>
</file>