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79775ce5df4c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aae2cb54004a95"/>
  </p:sldMasterIdLst>
  <p:sldIdLst>
    <p:sldId xmlns:r="http://schemas.openxmlformats.org/officeDocument/2006/relationships" id="256" r:id="Rb595d6c970394cf3"/>
    <p:sldId xmlns:r="http://schemas.openxmlformats.org/officeDocument/2006/relationships" id="257" r:id="Ra0a0292bc4804ed4"/>
    <p:sldId xmlns:r="http://schemas.openxmlformats.org/officeDocument/2006/relationships" id="258" r:id="Rbdd2b88f5d084594"/>
    <p:sldId xmlns:r="http://schemas.openxmlformats.org/officeDocument/2006/relationships" id="259" r:id="Rf0bdbcbd410b4cbe"/>
    <p:sldId xmlns:r="http://schemas.openxmlformats.org/officeDocument/2006/relationships" id="260" r:id="R210ce5ac0c1d4604"/>
    <p:sldId xmlns:r="http://schemas.openxmlformats.org/officeDocument/2006/relationships" id="261" r:id="R441e341d460a44a6"/>
    <p:sldId xmlns:r="http://schemas.openxmlformats.org/officeDocument/2006/relationships" id="262" r:id="R8185f947e1064e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ae2cb54004a95" /><Relationship Type="http://schemas.openxmlformats.org/officeDocument/2006/relationships/slide" Target="/ppt/slides/slide1.xml" Id="Rb595d6c970394cf3" /><Relationship Type="http://schemas.openxmlformats.org/officeDocument/2006/relationships/slide" Target="/ppt/slides/slide2.xml" Id="Ra0a0292bc4804ed4" /><Relationship Type="http://schemas.openxmlformats.org/officeDocument/2006/relationships/slide" Target="/ppt/slides/slide3.xml" Id="Rbdd2b88f5d084594" /><Relationship Type="http://schemas.openxmlformats.org/officeDocument/2006/relationships/slide" Target="/ppt/slides/slide4.xml" Id="Rf0bdbcbd410b4cbe" /><Relationship Type="http://schemas.openxmlformats.org/officeDocument/2006/relationships/slide" Target="/ppt/slides/slide5.xml" Id="R210ce5ac0c1d4604" /><Relationship Type="http://schemas.openxmlformats.org/officeDocument/2006/relationships/slide" Target="/ppt/slides/slide6.xml" Id="R441e341d460a44a6" /><Relationship Type="http://schemas.openxmlformats.org/officeDocument/2006/relationships/slide" Target="/ppt/slides/slide7.xml" Id="R8185f947e1064e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2aa88edc94c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22329f1e245f2" /><Relationship Type="http://schemas.openxmlformats.org/officeDocument/2006/relationships/theme" Target="/ppt/slideMasters/theme/theme1.xml" Id="R8e29c60ebadd4e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322329f1e245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a0023820d4c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d71cc2a7f41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2975b3da348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0fa9cf18b43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382ca97934d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6fdb1c00f41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8e959a9f44e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ROBUST REGNSKAP OG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ROBUST REGNSKAP OG REVISJON AS ble etablert [år] og holder til i Valldal.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17 185 380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662 382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1 040 842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5 338 263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LØDØEN VEGARD  –  41,0 %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HUNGNES SVERRE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DAG HENNING LOE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LØDØEN INVEST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 INVEST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LARS PETTER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85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post@nordvestrevisjon.no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982 247 268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