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07ef9a66b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c09a364594bd4"/>
  </p:sldMasterIdLst>
  <p:sldIdLst>
    <p:sldId xmlns:r="http://schemas.openxmlformats.org/officeDocument/2006/relationships" id="256" r:id="R68f5df98d3ae4dcd"/>
    <p:sldId xmlns:r="http://schemas.openxmlformats.org/officeDocument/2006/relationships" id="257" r:id="Ra8e5f42da9da4c55"/>
    <p:sldId xmlns:r="http://schemas.openxmlformats.org/officeDocument/2006/relationships" id="258" r:id="R4a3520ad80ef496b"/>
    <p:sldId xmlns:r="http://schemas.openxmlformats.org/officeDocument/2006/relationships" id="259" r:id="R5211582b36f94899"/>
    <p:sldId xmlns:r="http://schemas.openxmlformats.org/officeDocument/2006/relationships" id="260" r:id="Rdcfd07415a684c35"/>
    <p:sldId xmlns:r="http://schemas.openxmlformats.org/officeDocument/2006/relationships" id="261" r:id="Rc6dd87a48d4641c5"/>
    <p:sldId xmlns:r="http://schemas.openxmlformats.org/officeDocument/2006/relationships" id="262" r:id="R40ed8ad4ab8d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c09a364594bd4" /><Relationship Type="http://schemas.openxmlformats.org/officeDocument/2006/relationships/slide" Target="/ppt/slides/slide1.xml" Id="R68f5df98d3ae4dcd" /><Relationship Type="http://schemas.openxmlformats.org/officeDocument/2006/relationships/slide" Target="/ppt/slides/slide2.xml" Id="Ra8e5f42da9da4c55" /><Relationship Type="http://schemas.openxmlformats.org/officeDocument/2006/relationships/slide" Target="/ppt/slides/slide3.xml" Id="R4a3520ad80ef496b" /><Relationship Type="http://schemas.openxmlformats.org/officeDocument/2006/relationships/slide" Target="/ppt/slides/slide4.xml" Id="R5211582b36f94899" /><Relationship Type="http://schemas.openxmlformats.org/officeDocument/2006/relationships/slide" Target="/ppt/slides/slide5.xml" Id="Rdcfd07415a684c35" /><Relationship Type="http://schemas.openxmlformats.org/officeDocument/2006/relationships/slide" Target="/ppt/slides/slide6.xml" Id="Rc6dd87a48d4641c5" /><Relationship Type="http://schemas.openxmlformats.org/officeDocument/2006/relationships/slide" Target="/ppt/slides/slide7.xml" Id="R40ed8ad4ab8d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357c33381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592c163844c3" /><Relationship Type="http://schemas.openxmlformats.org/officeDocument/2006/relationships/theme" Target="/ppt/slideMasters/theme/theme1.xml" Id="R6b46c5af6135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0592c1638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431e9645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519733891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7f3375a1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af01d6c5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38cc3838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d4cc3bb14a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941ba2b8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8 259 223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MARTE AMDAL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 ØIEN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LISE UGSETH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MØRK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trine@regnskapshus.no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