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3a5922a95444b7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79fa25a7ec34d0f"/>
  </p:sldMasterIdLst>
  <p:sldIdLst>
    <p:sldId xmlns:r="http://schemas.openxmlformats.org/officeDocument/2006/relationships" id="256" r:id="R3f543c353d394431"/>
    <p:sldId xmlns:r="http://schemas.openxmlformats.org/officeDocument/2006/relationships" id="257" r:id="Rb47b1994ae924e52"/>
    <p:sldId xmlns:r="http://schemas.openxmlformats.org/officeDocument/2006/relationships" id="258" r:id="R02f4312480764afe"/>
    <p:sldId xmlns:r="http://schemas.openxmlformats.org/officeDocument/2006/relationships" id="259" r:id="Rf5ec3dd83e464a8d"/>
    <p:sldId xmlns:r="http://schemas.openxmlformats.org/officeDocument/2006/relationships" id="260" r:id="R5199a5294e234f1e"/>
    <p:sldId xmlns:r="http://schemas.openxmlformats.org/officeDocument/2006/relationships" id="261" r:id="R67ffd1aa64b74e6a"/>
    <p:sldId xmlns:r="http://schemas.openxmlformats.org/officeDocument/2006/relationships" id="262" r:id="R2de3136cb47b432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79fa25a7ec34d0f" /><Relationship Type="http://schemas.openxmlformats.org/officeDocument/2006/relationships/slide" Target="/ppt/slides/slide1.xml" Id="R3f543c353d394431" /><Relationship Type="http://schemas.openxmlformats.org/officeDocument/2006/relationships/slide" Target="/ppt/slides/slide2.xml" Id="Rb47b1994ae924e52" /><Relationship Type="http://schemas.openxmlformats.org/officeDocument/2006/relationships/slide" Target="/ppt/slides/slide3.xml" Id="R02f4312480764afe" /><Relationship Type="http://schemas.openxmlformats.org/officeDocument/2006/relationships/slide" Target="/ppt/slides/slide4.xml" Id="Rf5ec3dd83e464a8d" /><Relationship Type="http://schemas.openxmlformats.org/officeDocument/2006/relationships/slide" Target="/ppt/slides/slide5.xml" Id="R5199a5294e234f1e" /><Relationship Type="http://schemas.openxmlformats.org/officeDocument/2006/relationships/slide" Target="/ppt/slides/slide6.xml" Id="R67ffd1aa64b74e6a" /><Relationship Type="http://schemas.openxmlformats.org/officeDocument/2006/relationships/slide" Target="/ppt/slides/slide7.xml" Id="R2de3136cb47b432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41e54562d1e47c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8cfe6fde8642b5" /><Relationship Type="http://schemas.openxmlformats.org/officeDocument/2006/relationships/theme" Target="/ppt/slideMasters/theme/theme1.xml" Id="Rf2835a9d4d1f4d8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f8cfe6fde8642b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624399a925464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9ea0a497b0440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6056f731c5408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fe5ed606464d8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d8251d05db4b9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a848d23c994eb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cd439562c549f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SNØHETTA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SNØHETTA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SNØHETTA REGNSKAP AS ble etablert [år] og holder til i Dovre.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SNØHETTA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SNØHETTA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SNØHETTA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21 799 559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6 142 334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9 570 522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27 627 693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43 206 676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SNØHETTA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ULHEIM INVEST AS  –  85,0 %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KJELL ARNE SVANE STEINHOVDEN  –  15,0 %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SNØHETTA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Hjerleid, Jøndalsvegen 3C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2662 Dovre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61 21 50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post@snohettaregnskap.no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www.snohettaregnskap.no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982 307 767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SNØHETTA REGNSKAP AS</a:t>
            </a:r>
          </a:p>
        </p:txBody>
      </p:sp>
    </p:spTree>
  </p:cSld>
  <p:clrMapOvr>
    <a:masterClrMapping xmlns:a="http://schemas.openxmlformats.org/drawingml/2006/main"/>
  </p:clrMapOvr>
</p:sld>
</file>