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b5c2fdd70a48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ad6767f14a4c2d"/>
  </p:sldMasterIdLst>
  <p:sldIdLst>
    <p:sldId xmlns:r="http://schemas.openxmlformats.org/officeDocument/2006/relationships" id="256" r:id="R5e7d6cd4a9974602"/>
    <p:sldId xmlns:r="http://schemas.openxmlformats.org/officeDocument/2006/relationships" id="257" r:id="Rb961476e0ddc46e7"/>
    <p:sldId xmlns:r="http://schemas.openxmlformats.org/officeDocument/2006/relationships" id="258" r:id="R59906a61239548c3"/>
    <p:sldId xmlns:r="http://schemas.openxmlformats.org/officeDocument/2006/relationships" id="259" r:id="Rdb1ba4dab3664d3a"/>
    <p:sldId xmlns:r="http://schemas.openxmlformats.org/officeDocument/2006/relationships" id="260" r:id="R1741ae9d7bbc4200"/>
    <p:sldId xmlns:r="http://schemas.openxmlformats.org/officeDocument/2006/relationships" id="261" r:id="R0135dde1bbdb4fe5"/>
    <p:sldId xmlns:r="http://schemas.openxmlformats.org/officeDocument/2006/relationships" id="262" r:id="R50e9bfec30d44f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ad6767f14a4c2d" /><Relationship Type="http://schemas.openxmlformats.org/officeDocument/2006/relationships/slide" Target="/ppt/slides/slide1.xml" Id="R5e7d6cd4a9974602" /><Relationship Type="http://schemas.openxmlformats.org/officeDocument/2006/relationships/slide" Target="/ppt/slides/slide2.xml" Id="Rb961476e0ddc46e7" /><Relationship Type="http://schemas.openxmlformats.org/officeDocument/2006/relationships/slide" Target="/ppt/slides/slide3.xml" Id="R59906a61239548c3" /><Relationship Type="http://schemas.openxmlformats.org/officeDocument/2006/relationships/slide" Target="/ppt/slides/slide4.xml" Id="Rdb1ba4dab3664d3a" /><Relationship Type="http://schemas.openxmlformats.org/officeDocument/2006/relationships/slide" Target="/ppt/slides/slide5.xml" Id="R1741ae9d7bbc4200" /><Relationship Type="http://schemas.openxmlformats.org/officeDocument/2006/relationships/slide" Target="/ppt/slides/slide6.xml" Id="R0135dde1bbdb4fe5" /><Relationship Type="http://schemas.openxmlformats.org/officeDocument/2006/relationships/slide" Target="/ppt/slides/slide7.xml" Id="R50e9bfec30d44f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45dc26b91f42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0fefd07af44c2" /><Relationship Type="http://schemas.openxmlformats.org/officeDocument/2006/relationships/theme" Target="/ppt/slideMasters/theme/theme1.xml" Id="Rccc90496654844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80fefd07af44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925ad83ac49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8788b59254b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33d757bf248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35947803c41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ca330ebf745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8be96e7c547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40b23f1c64a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R-NR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R-NR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639 692 405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74 472 315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73 349 307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30 445 206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193 924 016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IVAR NERENG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MAGNUS LØVAAS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ARNFINN OSVIK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TRONSTAD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EYSTEIN OLAV HJELME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GOLIN STRØM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Salemsvegen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firmapost@rsmnorge.no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www.rsmnorge.no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982 316 588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