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46d7f4504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de38afb6c4f22"/>
  </p:sldMasterIdLst>
  <p:sldIdLst>
    <p:sldId xmlns:r="http://schemas.openxmlformats.org/officeDocument/2006/relationships" id="256" r:id="R6e67a49830c64e2a"/>
    <p:sldId xmlns:r="http://schemas.openxmlformats.org/officeDocument/2006/relationships" id="257" r:id="R46a3bd6cd0d24c79"/>
    <p:sldId xmlns:r="http://schemas.openxmlformats.org/officeDocument/2006/relationships" id="258" r:id="R7355583b39dd4aaf"/>
    <p:sldId xmlns:r="http://schemas.openxmlformats.org/officeDocument/2006/relationships" id="259" r:id="R6d2bc6cc6d784a72"/>
    <p:sldId xmlns:r="http://schemas.openxmlformats.org/officeDocument/2006/relationships" id="260" r:id="R12a79ae4efe74c9a"/>
    <p:sldId xmlns:r="http://schemas.openxmlformats.org/officeDocument/2006/relationships" id="261" r:id="R5e5737659c154817"/>
    <p:sldId xmlns:r="http://schemas.openxmlformats.org/officeDocument/2006/relationships" id="262" r:id="Rc76e0ea18f36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de38afb6c4f22" /><Relationship Type="http://schemas.openxmlformats.org/officeDocument/2006/relationships/slide" Target="/ppt/slides/slide1.xml" Id="R6e67a49830c64e2a" /><Relationship Type="http://schemas.openxmlformats.org/officeDocument/2006/relationships/slide" Target="/ppt/slides/slide2.xml" Id="R46a3bd6cd0d24c79" /><Relationship Type="http://schemas.openxmlformats.org/officeDocument/2006/relationships/slide" Target="/ppt/slides/slide3.xml" Id="R7355583b39dd4aaf" /><Relationship Type="http://schemas.openxmlformats.org/officeDocument/2006/relationships/slide" Target="/ppt/slides/slide4.xml" Id="R6d2bc6cc6d784a72" /><Relationship Type="http://schemas.openxmlformats.org/officeDocument/2006/relationships/slide" Target="/ppt/slides/slide5.xml" Id="R12a79ae4efe74c9a" /><Relationship Type="http://schemas.openxmlformats.org/officeDocument/2006/relationships/slide" Target="/ppt/slides/slide6.xml" Id="R5e5737659c154817" /><Relationship Type="http://schemas.openxmlformats.org/officeDocument/2006/relationships/slide" Target="/ppt/slides/slide7.xml" Id="Rc76e0ea18f36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4205649b4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502e9bf24fb2" /><Relationship Type="http://schemas.openxmlformats.org/officeDocument/2006/relationships/theme" Target="/ppt/slideMasters/theme/theme1.xml" Id="R40768497612a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4502e9bf2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c5fc37d4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e5adf86f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09733e28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aff527a9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a01a7bd8e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efd90509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65307582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OLAV SEIM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AS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5 841 045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982 322 499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