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0fc2f8aaa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8484b57664fcc"/>
  </p:sldMasterIdLst>
  <p:sldIdLst>
    <p:sldId xmlns:r="http://schemas.openxmlformats.org/officeDocument/2006/relationships" id="256" r:id="R908f82b8e3b74ffb"/>
    <p:sldId xmlns:r="http://schemas.openxmlformats.org/officeDocument/2006/relationships" id="257" r:id="R0e41f725d51644ee"/>
    <p:sldId xmlns:r="http://schemas.openxmlformats.org/officeDocument/2006/relationships" id="258" r:id="Re4b94fade3174480"/>
    <p:sldId xmlns:r="http://schemas.openxmlformats.org/officeDocument/2006/relationships" id="259" r:id="R839da5d0dbf44458"/>
    <p:sldId xmlns:r="http://schemas.openxmlformats.org/officeDocument/2006/relationships" id="260" r:id="R6dd45cb8750543a5"/>
    <p:sldId xmlns:r="http://schemas.openxmlformats.org/officeDocument/2006/relationships" id="261" r:id="R84be279b0b644f66"/>
    <p:sldId xmlns:r="http://schemas.openxmlformats.org/officeDocument/2006/relationships" id="262" r:id="Rbd3d5171a220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8484b57664fcc" /><Relationship Type="http://schemas.openxmlformats.org/officeDocument/2006/relationships/slide" Target="/ppt/slides/slide1.xml" Id="R908f82b8e3b74ffb" /><Relationship Type="http://schemas.openxmlformats.org/officeDocument/2006/relationships/slide" Target="/ppt/slides/slide2.xml" Id="R0e41f725d51644ee" /><Relationship Type="http://schemas.openxmlformats.org/officeDocument/2006/relationships/slide" Target="/ppt/slides/slide3.xml" Id="Re4b94fade3174480" /><Relationship Type="http://schemas.openxmlformats.org/officeDocument/2006/relationships/slide" Target="/ppt/slides/slide4.xml" Id="R839da5d0dbf44458" /><Relationship Type="http://schemas.openxmlformats.org/officeDocument/2006/relationships/slide" Target="/ppt/slides/slide5.xml" Id="R6dd45cb8750543a5" /><Relationship Type="http://schemas.openxmlformats.org/officeDocument/2006/relationships/slide" Target="/ppt/slides/slide6.xml" Id="R84be279b0b644f66" /><Relationship Type="http://schemas.openxmlformats.org/officeDocument/2006/relationships/slide" Target="/ppt/slides/slide7.xml" Id="Rbd3d5171a220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d47e2bd74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31a2e717492c" /><Relationship Type="http://schemas.openxmlformats.org/officeDocument/2006/relationships/theme" Target="/ppt/slideMasters/theme/theme1.xml" Id="R6aac4f58ed38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a31a2e717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18814b47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f7823fc3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32e33525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d804fc83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820971ab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d8a81e6b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59e116af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SKREIA REGNSKAP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30 320 711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14 744 416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MJØSA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86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982 363 543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SKREIA REGNSKAP AS</a:t>
            </a:r>
          </a:p>
        </p:txBody>
      </p:sp>
    </p:spTree>
  </p:cSld>
  <p:clrMapOvr>
    <a:masterClrMapping xmlns:a="http://schemas.openxmlformats.org/drawingml/2006/main"/>
  </p:clrMapOvr>
</p:sld>
</file>