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4ed924a89441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9a935dcee64cc6"/>
  </p:sldMasterIdLst>
  <p:sldIdLst>
    <p:sldId xmlns:r="http://schemas.openxmlformats.org/officeDocument/2006/relationships" id="256" r:id="R8da41f547750494b"/>
    <p:sldId xmlns:r="http://schemas.openxmlformats.org/officeDocument/2006/relationships" id="257" r:id="Rc63ce3d4b7214181"/>
    <p:sldId xmlns:r="http://schemas.openxmlformats.org/officeDocument/2006/relationships" id="258" r:id="Refc1cf0975014db3"/>
    <p:sldId xmlns:r="http://schemas.openxmlformats.org/officeDocument/2006/relationships" id="259" r:id="R487f3e2585194be0"/>
    <p:sldId xmlns:r="http://schemas.openxmlformats.org/officeDocument/2006/relationships" id="260" r:id="R523e32c3833044a1"/>
    <p:sldId xmlns:r="http://schemas.openxmlformats.org/officeDocument/2006/relationships" id="261" r:id="Rd22135d3e64843bf"/>
    <p:sldId xmlns:r="http://schemas.openxmlformats.org/officeDocument/2006/relationships" id="262" r:id="R18d650b27de04d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9a935dcee64cc6" /><Relationship Type="http://schemas.openxmlformats.org/officeDocument/2006/relationships/slide" Target="/ppt/slides/slide1.xml" Id="R8da41f547750494b" /><Relationship Type="http://schemas.openxmlformats.org/officeDocument/2006/relationships/slide" Target="/ppt/slides/slide2.xml" Id="Rc63ce3d4b7214181" /><Relationship Type="http://schemas.openxmlformats.org/officeDocument/2006/relationships/slide" Target="/ppt/slides/slide3.xml" Id="Refc1cf0975014db3" /><Relationship Type="http://schemas.openxmlformats.org/officeDocument/2006/relationships/slide" Target="/ppt/slides/slide4.xml" Id="R487f3e2585194be0" /><Relationship Type="http://schemas.openxmlformats.org/officeDocument/2006/relationships/slide" Target="/ppt/slides/slide5.xml" Id="R523e32c3833044a1" /><Relationship Type="http://schemas.openxmlformats.org/officeDocument/2006/relationships/slide" Target="/ppt/slides/slide6.xml" Id="Rd22135d3e64843bf" /><Relationship Type="http://schemas.openxmlformats.org/officeDocument/2006/relationships/slide" Target="/ppt/slides/slide7.xml" Id="R18d650b27de04d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5003675d445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60677d1564c32" /><Relationship Type="http://schemas.openxmlformats.org/officeDocument/2006/relationships/theme" Target="/ppt/slideMasters/theme/theme1.xml" Id="R91de1308886c49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b60677d1564c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620bdbd374f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44a29b4c04b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8a5c3c20940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7a2b52dd949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5a7d0d5d840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674dc2a834e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1455e607f44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VISMA ENTERPRISE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ENTERPRISE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1 112 442 597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344 585 089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282 804 803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141 357 070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643 919 686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40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kundesenteret@visma.no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982 410 339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