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1020e8089ee466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9df41b0702841b1"/>
  </p:sldMasterIdLst>
  <p:sldIdLst>
    <p:sldId xmlns:r="http://schemas.openxmlformats.org/officeDocument/2006/relationships" id="256" r:id="Rd8e7f1cd1c5248fc"/>
    <p:sldId xmlns:r="http://schemas.openxmlformats.org/officeDocument/2006/relationships" id="257" r:id="R9d6682c933104e1d"/>
    <p:sldId xmlns:r="http://schemas.openxmlformats.org/officeDocument/2006/relationships" id="258" r:id="R35aedbfae1e7485f"/>
    <p:sldId xmlns:r="http://schemas.openxmlformats.org/officeDocument/2006/relationships" id="259" r:id="Rc56b459ff1d44eef"/>
    <p:sldId xmlns:r="http://schemas.openxmlformats.org/officeDocument/2006/relationships" id="260" r:id="Re794406f0ca84904"/>
    <p:sldId xmlns:r="http://schemas.openxmlformats.org/officeDocument/2006/relationships" id="261" r:id="R9f6a84fa00464069"/>
    <p:sldId xmlns:r="http://schemas.openxmlformats.org/officeDocument/2006/relationships" id="262" r:id="R0134efccecbf499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df41b0702841b1" /><Relationship Type="http://schemas.openxmlformats.org/officeDocument/2006/relationships/slide" Target="/ppt/slides/slide1.xml" Id="Rd8e7f1cd1c5248fc" /><Relationship Type="http://schemas.openxmlformats.org/officeDocument/2006/relationships/slide" Target="/ppt/slides/slide2.xml" Id="R9d6682c933104e1d" /><Relationship Type="http://schemas.openxmlformats.org/officeDocument/2006/relationships/slide" Target="/ppt/slides/slide3.xml" Id="R35aedbfae1e7485f" /><Relationship Type="http://schemas.openxmlformats.org/officeDocument/2006/relationships/slide" Target="/ppt/slides/slide4.xml" Id="Rc56b459ff1d44eef" /><Relationship Type="http://schemas.openxmlformats.org/officeDocument/2006/relationships/slide" Target="/ppt/slides/slide5.xml" Id="Re794406f0ca84904" /><Relationship Type="http://schemas.openxmlformats.org/officeDocument/2006/relationships/slide" Target="/ppt/slides/slide6.xml" Id="R9f6a84fa00464069" /><Relationship Type="http://schemas.openxmlformats.org/officeDocument/2006/relationships/slide" Target="/ppt/slides/slide7.xml" Id="R0134efccecbf499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89f6d2f834425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670e07783e47bd" /><Relationship Type="http://schemas.openxmlformats.org/officeDocument/2006/relationships/theme" Target="/ppt/slideMasters/theme/theme1.xml" Id="R7adccf51458b4b5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4670e07783e47b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28d768fdd04f7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682293e11645e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ca8d0d1e7343f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3465046e284dc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8fec5a99b643a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bd144ca3664a7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f18c554fe346a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STRAWBERRY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STRAWBERRY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STRAWBERRY GROUP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STRAWBERRY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STRAWBERRY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STRAWBERRY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28 706 339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−28 187 484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−14 109 669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5 898 588 289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8 037 979 833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STRAWBERRY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STRAWBERRY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STRAWBERRY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Frederik Stangs gate 22-24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40 13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982 410 614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STRAWBERRY GROUP AS</a:t>
            </a:r>
          </a:p>
        </p:txBody>
      </p:sp>
    </p:spTree>
  </p:cSld>
  <p:clrMapOvr>
    <a:masterClrMapping xmlns:a="http://schemas.openxmlformats.org/drawingml/2006/main"/>
  </p:clrMapOvr>
</p:sld>
</file>