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23241fbeb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54be6903e4f47"/>
  </p:sldMasterIdLst>
  <p:sldIdLst>
    <p:sldId xmlns:r="http://schemas.openxmlformats.org/officeDocument/2006/relationships" id="256" r:id="Rbf8a45d0e32141dc"/>
    <p:sldId xmlns:r="http://schemas.openxmlformats.org/officeDocument/2006/relationships" id="257" r:id="R6e37cf396bbe4e32"/>
    <p:sldId xmlns:r="http://schemas.openxmlformats.org/officeDocument/2006/relationships" id="258" r:id="R35eaed26a70b431b"/>
    <p:sldId xmlns:r="http://schemas.openxmlformats.org/officeDocument/2006/relationships" id="259" r:id="Rdd9fc1e199a948f2"/>
    <p:sldId xmlns:r="http://schemas.openxmlformats.org/officeDocument/2006/relationships" id="260" r:id="R43b161a71a534b97"/>
    <p:sldId xmlns:r="http://schemas.openxmlformats.org/officeDocument/2006/relationships" id="261" r:id="R248debcb45724984"/>
    <p:sldId xmlns:r="http://schemas.openxmlformats.org/officeDocument/2006/relationships" id="262" r:id="R26c5486e53c8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54be6903e4f47" /><Relationship Type="http://schemas.openxmlformats.org/officeDocument/2006/relationships/slide" Target="/ppt/slides/slide1.xml" Id="Rbf8a45d0e32141dc" /><Relationship Type="http://schemas.openxmlformats.org/officeDocument/2006/relationships/slide" Target="/ppt/slides/slide2.xml" Id="R6e37cf396bbe4e32" /><Relationship Type="http://schemas.openxmlformats.org/officeDocument/2006/relationships/slide" Target="/ppt/slides/slide3.xml" Id="R35eaed26a70b431b" /><Relationship Type="http://schemas.openxmlformats.org/officeDocument/2006/relationships/slide" Target="/ppt/slides/slide4.xml" Id="Rdd9fc1e199a948f2" /><Relationship Type="http://schemas.openxmlformats.org/officeDocument/2006/relationships/slide" Target="/ppt/slides/slide5.xml" Id="R43b161a71a534b97" /><Relationship Type="http://schemas.openxmlformats.org/officeDocument/2006/relationships/slide" Target="/ppt/slides/slide6.xml" Id="R248debcb45724984" /><Relationship Type="http://schemas.openxmlformats.org/officeDocument/2006/relationships/slide" Target="/ppt/slides/slide7.xml" Id="R26c5486e53c8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82cc5ad11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26d7b48a481e" /><Relationship Type="http://schemas.openxmlformats.org/officeDocument/2006/relationships/theme" Target="/ppt/slideMasters/theme/theme1.xml" Id="Rddc1815c4972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e26d7b48a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7dfefc060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617c431d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8da57e68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81b5e9c9f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4d706dbf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dd79966a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40af93c30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NEDREBØ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NEDREBØ TRANSPORT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7 493 020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NEDREBØ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Kvitveisstien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gudmund@gntransport.no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982 469 953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