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d7028d14bd44d7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35212365bd741da"/>
  </p:sldMasterIdLst>
  <p:sldIdLst>
    <p:sldId xmlns:r="http://schemas.openxmlformats.org/officeDocument/2006/relationships" id="256" r:id="Rfc838c9e7bbc4177"/>
    <p:sldId xmlns:r="http://schemas.openxmlformats.org/officeDocument/2006/relationships" id="257" r:id="Rf20ae9370be341f1"/>
    <p:sldId xmlns:r="http://schemas.openxmlformats.org/officeDocument/2006/relationships" id="258" r:id="Re4dd9d7c6e98456a"/>
    <p:sldId xmlns:r="http://schemas.openxmlformats.org/officeDocument/2006/relationships" id="259" r:id="Rf32f2651bf604956"/>
    <p:sldId xmlns:r="http://schemas.openxmlformats.org/officeDocument/2006/relationships" id="260" r:id="R993e485b7c834a22"/>
    <p:sldId xmlns:r="http://schemas.openxmlformats.org/officeDocument/2006/relationships" id="261" r:id="R92c1849b5dfd4db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35212365bd741da" /><Relationship Type="http://schemas.openxmlformats.org/officeDocument/2006/relationships/slide" Target="/ppt/slides/slide1.xml" Id="Rfc838c9e7bbc4177" /><Relationship Type="http://schemas.openxmlformats.org/officeDocument/2006/relationships/slide" Target="/ppt/slides/slide2.xml" Id="Rf20ae9370be341f1" /><Relationship Type="http://schemas.openxmlformats.org/officeDocument/2006/relationships/slide" Target="/ppt/slides/slide3.xml" Id="Re4dd9d7c6e98456a" /><Relationship Type="http://schemas.openxmlformats.org/officeDocument/2006/relationships/slide" Target="/ppt/slides/slide4.xml" Id="Rf32f2651bf604956" /><Relationship Type="http://schemas.openxmlformats.org/officeDocument/2006/relationships/slide" Target="/ppt/slides/slide5.xml" Id="R993e485b7c834a22" /><Relationship Type="http://schemas.openxmlformats.org/officeDocument/2006/relationships/slide" Target="/ppt/slides/slide6.xml" Id="R92c1849b5dfd4db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a87657502714a6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777950fb124a96" /><Relationship Type="http://schemas.openxmlformats.org/officeDocument/2006/relationships/theme" Target="/ppt/slideMasters/theme/theme1.xml" Id="Rdd7873d449914ad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0777950fb124a9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b029c5f1164d2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07fa2627814c9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a4c6fba4a04fa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5383a70e6b41c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4d5ad9cb41472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75c2fe68534cd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NORDNET BANK NUF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NORDNET BANK NUF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NORDNET BANK NUF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NORDNET BANK NUF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NORDNET BANK NUF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NORDNET BANK NUF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631 258 000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30 602 000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23 779 000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323 575 000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14 263 353 000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NORDNET BANK NUF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Karl Johans gate 16C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0154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03023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kundeservice@nordnet.no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www.nordnet.no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982 503 868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NORDNET BANK NUF</a:t>
            </a:r>
          </a:p>
        </p:txBody>
      </p:sp>
    </p:spTree>
  </p:cSld>
  <p:clrMapOvr>
    <a:masterClrMapping xmlns:a="http://schemas.openxmlformats.org/drawingml/2006/main"/>
  </p:clrMapOvr>
</p:sld>
</file>