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f1df114ffe44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32c79844cd4f35"/>
  </p:sldMasterIdLst>
  <p:sldIdLst>
    <p:sldId xmlns:r="http://schemas.openxmlformats.org/officeDocument/2006/relationships" id="256" r:id="Rc0fd17b334f646ef"/>
    <p:sldId xmlns:r="http://schemas.openxmlformats.org/officeDocument/2006/relationships" id="257" r:id="R909691b8fcdf4083"/>
    <p:sldId xmlns:r="http://schemas.openxmlformats.org/officeDocument/2006/relationships" id="258" r:id="R6a53dd92e37b47aa"/>
    <p:sldId xmlns:r="http://schemas.openxmlformats.org/officeDocument/2006/relationships" id="259" r:id="R6fa526b7fe054a69"/>
    <p:sldId xmlns:r="http://schemas.openxmlformats.org/officeDocument/2006/relationships" id="260" r:id="Rff78c1ae559b4f98"/>
    <p:sldId xmlns:r="http://schemas.openxmlformats.org/officeDocument/2006/relationships" id="261" r:id="R0ea8df62324e40e5"/>
    <p:sldId xmlns:r="http://schemas.openxmlformats.org/officeDocument/2006/relationships" id="262" r:id="Rd554953d12a541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32c79844cd4f35" /><Relationship Type="http://schemas.openxmlformats.org/officeDocument/2006/relationships/slide" Target="/ppt/slides/slide1.xml" Id="Rc0fd17b334f646ef" /><Relationship Type="http://schemas.openxmlformats.org/officeDocument/2006/relationships/slide" Target="/ppt/slides/slide2.xml" Id="R909691b8fcdf4083" /><Relationship Type="http://schemas.openxmlformats.org/officeDocument/2006/relationships/slide" Target="/ppt/slides/slide3.xml" Id="R6a53dd92e37b47aa" /><Relationship Type="http://schemas.openxmlformats.org/officeDocument/2006/relationships/slide" Target="/ppt/slides/slide4.xml" Id="R6fa526b7fe054a69" /><Relationship Type="http://schemas.openxmlformats.org/officeDocument/2006/relationships/slide" Target="/ppt/slides/slide5.xml" Id="Rff78c1ae559b4f98" /><Relationship Type="http://schemas.openxmlformats.org/officeDocument/2006/relationships/slide" Target="/ppt/slides/slide6.xml" Id="R0ea8df62324e40e5" /><Relationship Type="http://schemas.openxmlformats.org/officeDocument/2006/relationships/slide" Target="/ppt/slides/slide7.xml" Id="Rd554953d12a541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f482e6c444c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9abccd3a24b7c" /><Relationship Type="http://schemas.openxmlformats.org/officeDocument/2006/relationships/theme" Target="/ppt/slideMasters/theme/theme1.xml" Id="Rfc032198e4a141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99abccd3a24b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ba4112d544b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a38f54c2b4f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52c782a364e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1114ddfdc40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3020cbc4441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74550887d4d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107028b1743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HERKULES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HERKULES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HERKULES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HERKULES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HERKULES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HERKULES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609 152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322 374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HERKULES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HERKULES CONFEKTIONSFABRIKKER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HERKULES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Bogstadveien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36 60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982 507 049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HERKULES FORVALTNING AS</a:t>
            </a:r>
          </a:p>
        </p:txBody>
      </p:sp>
    </p:spTree>
  </p:cSld>
  <p:clrMapOvr>
    <a:masterClrMapping xmlns:a="http://schemas.openxmlformats.org/drawingml/2006/main"/>
  </p:clrMapOvr>
</p:sld>
</file>