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76fd00471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6ca61a64e4c0f"/>
  </p:sldMasterIdLst>
  <p:sldIdLst>
    <p:sldId xmlns:r="http://schemas.openxmlformats.org/officeDocument/2006/relationships" id="256" r:id="R3032d918e9114353"/>
    <p:sldId xmlns:r="http://schemas.openxmlformats.org/officeDocument/2006/relationships" id="257" r:id="Rcb27f0f5e7954f19"/>
    <p:sldId xmlns:r="http://schemas.openxmlformats.org/officeDocument/2006/relationships" id="258" r:id="R374cbccce1e84bff"/>
    <p:sldId xmlns:r="http://schemas.openxmlformats.org/officeDocument/2006/relationships" id="259" r:id="R03d7757e0ec74792"/>
    <p:sldId xmlns:r="http://schemas.openxmlformats.org/officeDocument/2006/relationships" id="260" r:id="R1939da7dae52455a"/>
    <p:sldId xmlns:r="http://schemas.openxmlformats.org/officeDocument/2006/relationships" id="261" r:id="R0bc54c19ed324d1a"/>
    <p:sldId xmlns:r="http://schemas.openxmlformats.org/officeDocument/2006/relationships" id="262" r:id="R2ebf797904d1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6ca61a64e4c0f" /><Relationship Type="http://schemas.openxmlformats.org/officeDocument/2006/relationships/slide" Target="/ppt/slides/slide1.xml" Id="R3032d918e9114353" /><Relationship Type="http://schemas.openxmlformats.org/officeDocument/2006/relationships/slide" Target="/ppt/slides/slide2.xml" Id="Rcb27f0f5e7954f19" /><Relationship Type="http://schemas.openxmlformats.org/officeDocument/2006/relationships/slide" Target="/ppt/slides/slide3.xml" Id="R374cbccce1e84bff" /><Relationship Type="http://schemas.openxmlformats.org/officeDocument/2006/relationships/slide" Target="/ppt/slides/slide4.xml" Id="R03d7757e0ec74792" /><Relationship Type="http://schemas.openxmlformats.org/officeDocument/2006/relationships/slide" Target="/ppt/slides/slide5.xml" Id="R1939da7dae52455a" /><Relationship Type="http://schemas.openxmlformats.org/officeDocument/2006/relationships/slide" Target="/ppt/slides/slide6.xml" Id="R0bc54c19ed324d1a" /><Relationship Type="http://schemas.openxmlformats.org/officeDocument/2006/relationships/slide" Target="/ppt/slides/slide7.xml" Id="R2ebf797904d1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ba8dbe75f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e0bdf9c04595" /><Relationship Type="http://schemas.openxmlformats.org/officeDocument/2006/relationships/theme" Target="/ppt/slideMasters/theme/theme1.xml" Id="Re1a6e61d0fc9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ee0bdf9c0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c8f71588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06d14aa2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6f6917f8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12bde9cf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f7325944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b9b2f42f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64fd71e0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