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3b73c434ecc42a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76f0993b1fe4e1b"/>
  </p:sldMasterIdLst>
  <p:sldIdLst>
    <p:sldId xmlns:r="http://schemas.openxmlformats.org/officeDocument/2006/relationships" id="256" r:id="R07c55d6e11c5463a"/>
    <p:sldId xmlns:r="http://schemas.openxmlformats.org/officeDocument/2006/relationships" id="257" r:id="Rf5d6ffcbcdcc4a73"/>
    <p:sldId xmlns:r="http://schemas.openxmlformats.org/officeDocument/2006/relationships" id="258" r:id="Re57ea209c3494b2b"/>
    <p:sldId xmlns:r="http://schemas.openxmlformats.org/officeDocument/2006/relationships" id="259" r:id="Rba9d1721e7bb45ea"/>
    <p:sldId xmlns:r="http://schemas.openxmlformats.org/officeDocument/2006/relationships" id="260" r:id="Rdd29bd2f40544fc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6f0993b1fe4e1b" /><Relationship Type="http://schemas.openxmlformats.org/officeDocument/2006/relationships/slide" Target="/ppt/slides/slide1.xml" Id="R07c55d6e11c5463a" /><Relationship Type="http://schemas.openxmlformats.org/officeDocument/2006/relationships/slide" Target="/ppt/slides/slide2.xml" Id="Rf5d6ffcbcdcc4a73" /><Relationship Type="http://schemas.openxmlformats.org/officeDocument/2006/relationships/slide" Target="/ppt/slides/slide3.xml" Id="Re57ea209c3494b2b" /><Relationship Type="http://schemas.openxmlformats.org/officeDocument/2006/relationships/slide" Target="/ppt/slides/slide4.xml" Id="Rba9d1721e7bb45ea" /><Relationship Type="http://schemas.openxmlformats.org/officeDocument/2006/relationships/slide" Target="/ppt/slides/slide5.xml" Id="Rdd29bd2f40544fc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755fe63ad04bb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4cb2cc34fd4185" /><Relationship Type="http://schemas.openxmlformats.org/officeDocument/2006/relationships/theme" Target="/ppt/slideMasters/theme/theme1.xml" Id="Re5fde5d019fe4be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44cb2cc34fd418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30e761d8fb44a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484c1e3131459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061a1e07d445b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a54def98014d8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f2a7499f24486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VERDIPAPIRFONDET HOLBERG NORGE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HOLBERG NORGE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HOLBERG NORGE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HOLBERG NORGE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HOLBERG NORGE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HOLBERG NORGE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Nygårdsgaten 95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5008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21 20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post@holberg.no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www.holberg.no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982 524 490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HOLBERG NORGE</a:t>
            </a:r>
          </a:p>
        </p:txBody>
      </p:sp>
    </p:spTree>
  </p:cSld>
  <p:clrMapOvr>
    <a:masterClrMapping xmlns:a="http://schemas.openxmlformats.org/drawingml/2006/main"/>
  </p:clrMapOvr>
</p:sld>
</file>