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436a0177a945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a3dccfec7941ab"/>
  </p:sldMasterIdLst>
  <p:sldIdLst>
    <p:sldId xmlns:r="http://schemas.openxmlformats.org/officeDocument/2006/relationships" id="256" r:id="R2679f9eaa48546a1"/>
    <p:sldId xmlns:r="http://schemas.openxmlformats.org/officeDocument/2006/relationships" id="257" r:id="R85ba62b2825a4c6c"/>
    <p:sldId xmlns:r="http://schemas.openxmlformats.org/officeDocument/2006/relationships" id="258" r:id="R9cdbaeeab02947f9"/>
    <p:sldId xmlns:r="http://schemas.openxmlformats.org/officeDocument/2006/relationships" id="259" r:id="R298603e3b83a4799"/>
    <p:sldId xmlns:r="http://schemas.openxmlformats.org/officeDocument/2006/relationships" id="260" r:id="Re6ad6fe382014c51"/>
    <p:sldId xmlns:r="http://schemas.openxmlformats.org/officeDocument/2006/relationships" id="261" r:id="Rdb97d023e3f94c91"/>
    <p:sldId xmlns:r="http://schemas.openxmlformats.org/officeDocument/2006/relationships" id="262" r:id="R98fee511acbb4f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a3dccfec7941ab" /><Relationship Type="http://schemas.openxmlformats.org/officeDocument/2006/relationships/slide" Target="/ppt/slides/slide1.xml" Id="R2679f9eaa48546a1" /><Relationship Type="http://schemas.openxmlformats.org/officeDocument/2006/relationships/slide" Target="/ppt/slides/slide2.xml" Id="R85ba62b2825a4c6c" /><Relationship Type="http://schemas.openxmlformats.org/officeDocument/2006/relationships/slide" Target="/ppt/slides/slide3.xml" Id="R9cdbaeeab02947f9" /><Relationship Type="http://schemas.openxmlformats.org/officeDocument/2006/relationships/slide" Target="/ppt/slides/slide4.xml" Id="R298603e3b83a4799" /><Relationship Type="http://schemas.openxmlformats.org/officeDocument/2006/relationships/slide" Target="/ppt/slides/slide5.xml" Id="Re6ad6fe382014c51" /><Relationship Type="http://schemas.openxmlformats.org/officeDocument/2006/relationships/slide" Target="/ppt/slides/slide6.xml" Id="Rdb97d023e3f94c91" /><Relationship Type="http://schemas.openxmlformats.org/officeDocument/2006/relationships/slide" Target="/ppt/slides/slide7.xml" Id="R98fee511acbb4f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0887be07774b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9ab5213a44b57" /><Relationship Type="http://schemas.openxmlformats.org/officeDocument/2006/relationships/theme" Target="/ppt/slideMasters/theme/theme1.xml" Id="R9e4278c8810447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d9ab5213a44b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466fc82c74f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c157bb3d94e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55f20984945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3e636f07443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f220670ae642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b1ec25820470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7fc015fdd4b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ELFRIDA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ELFRIDA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337 667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−753 301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16 369 102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185 803 489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189 962 218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FRIDA INDAHL SOLBERG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BJØRN-ERIK INDAHL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Brynsveien 16B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99 28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post@maya.no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982 534 712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ELFRIDA AS</a:t>
            </a:r>
          </a:p>
        </p:txBody>
      </p:sp>
    </p:spTree>
  </p:cSld>
  <p:clrMapOvr>
    <a:masterClrMapping xmlns:a="http://schemas.openxmlformats.org/drawingml/2006/main"/>
  </p:clrMapOvr>
</p:sld>
</file>