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9ed73326d9d471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500a787c9c34c74"/>
  </p:sldMasterIdLst>
  <p:sldIdLst>
    <p:sldId xmlns:r="http://schemas.openxmlformats.org/officeDocument/2006/relationships" id="256" r:id="Rce12e9c4bcd6469d"/>
    <p:sldId xmlns:r="http://schemas.openxmlformats.org/officeDocument/2006/relationships" id="257" r:id="Rc2f5abb9d596469e"/>
    <p:sldId xmlns:r="http://schemas.openxmlformats.org/officeDocument/2006/relationships" id="258" r:id="Rdd66e65a21f14106"/>
    <p:sldId xmlns:r="http://schemas.openxmlformats.org/officeDocument/2006/relationships" id="259" r:id="Rb2015f8eb7aa4902"/>
    <p:sldId xmlns:r="http://schemas.openxmlformats.org/officeDocument/2006/relationships" id="260" r:id="R909e202ffd5845b2"/>
    <p:sldId xmlns:r="http://schemas.openxmlformats.org/officeDocument/2006/relationships" id="261" r:id="R944a24db468940e1"/>
    <p:sldId xmlns:r="http://schemas.openxmlformats.org/officeDocument/2006/relationships" id="262" r:id="R2f035c7cd6214d5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00a787c9c34c74" /><Relationship Type="http://schemas.openxmlformats.org/officeDocument/2006/relationships/slide" Target="/ppt/slides/slide1.xml" Id="Rce12e9c4bcd6469d" /><Relationship Type="http://schemas.openxmlformats.org/officeDocument/2006/relationships/slide" Target="/ppt/slides/slide2.xml" Id="Rc2f5abb9d596469e" /><Relationship Type="http://schemas.openxmlformats.org/officeDocument/2006/relationships/slide" Target="/ppt/slides/slide3.xml" Id="Rdd66e65a21f14106" /><Relationship Type="http://schemas.openxmlformats.org/officeDocument/2006/relationships/slide" Target="/ppt/slides/slide4.xml" Id="Rb2015f8eb7aa4902" /><Relationship Type="http://schemas.openxmlformats.org/officeDocument/2006/relationships/slide" Target="/ppt/slides/slide5.xml" Id="R909e202ffd5845b2" /><Relationship Type="http://schemas.openxmlformats.org/officeDocument/2006/relationships/slide" Target="/ppt/slides/slide6.xml" Id="R944a24db468940e1" /><Relationship Type="http://schemas.openxmlformats.org/officeDocument/2006/relationships/slide" Target="/ppt/slides/slide7.xml" Id="R2f035c7cd6214d5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897227126b4433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4cc623ad194045" /><Relationship Type="http://schemas.openxmlformats.org/officeDocument/2006/relationships/theme" Target="/ppt/slideMasters/theme/theme1.xml" Id="R3baad2b31dd746d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54cc623ad19404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c5f62f4822481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759fc1e2be47c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b78f1714c1481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d13e7060354e1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f6716947de4d2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b87402c5424df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601763a2874d7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AKTIV ØKONOMI CONSULT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AKTIV ØKONOMI CONSULT AS ble etablert [år] og holder til i Kolbotn.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12 825 240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2 304 994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1 868 670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2 107 869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6 753 073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TRYGVE PEDERSEN  –  66,0 %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TDS INVEST AS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TP-INVEST AS  –  14,0 %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Kolbotnveien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1410 Kolbotn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66 80 28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982 597 560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AKTIV ØKONOMI CONSULT AS</a:t>
            </a:r>
          </a:p>
        </p:txBody>
      </p:sp>
    </p:spTree>
  </p:cSld>
  <p:clrMapOvr>
    <a:masterClrMapping xmlns:a="http://schemas.openxmlformats.org/drawingml/2006/main"/>
  </p:clrMapOvr>
</p:sld>
</file>