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76850b268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dbc6526b640ca"/>
  </p:sldMasterIdLst>
  <p:sldIdLst>
    <p:sldId xmlns:r="http://schemas.openxmlformats.org/officeDocument/2006/relationships" id="256" r:id="Rc3201e9f048347de"/>
    <p:sldId xmlns:r="http://schemas.openxmlformats.org/officeDocument/2006/relationships" id="257" r:id="R2d4ef50cbe9a4880"/>
    <p:sldId xmlns:r="http://schemas.openxmlformats.org/officeDocument/2006/relationships" id="258" r:id="R88bf17ce096d4b52"/>
    <p:sldId xmlns:r="http://schemas.openxmlformats.org/officeDocument/2006/relationships" id="259" r:id="Rf6c429dc56ab4127"/>
    <p:sldId xmlns:r="http://schemas.openxmlformats.org/officeDocument/2006/relationships" id="260" r:id="R4388e6eed892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dbc6526b640ca" /><Relationship Type="http://schemas.openxmlformats.org/officeDocument/2006/relationships/slide" Target="/ppt/slides/slide1.xml" Id="Rc3201e9f048347de" /><Relationship Type="http://schemas.openxmlformats.org/officeDocument/2006/relationships/slide" Target="/ppt/slides/slide2.xml" Id="R2d4ef50cbe9a4880" /><Relationship Type="http://schemas.openxmlformats.org/officeDocument/2006/relationships/slide" Target="/ppt/slides/slide3.xml" Id="R88bf17ce096d4b52" /><Relationship Type="http://schemas.openxmlformats.org/officeDocument/2006/relationships/slide" Target="/ppt/slides/slide4.xml" Id="Rf6c429dc56ab4127" /><Relationship Type="http://schemas.openxmlformats.org/officeDocument/2006/relationships/slide" Target="/ppt/slides/slide5.xml" Id="R4388e6eed892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b8b18180d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83d188c0a4822" /><Relationship Type="http://schemas.openxmlformats.org/officeDocument/2006/relationships/theme" Target="/ppt/slideMasters/theme/theme1.xml" Id="R8023d033e084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83d188c0a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77f7102c9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7c235cb4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42c1dcdf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4afa0a1c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ddce8c51c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 UNGDOMSLAG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Arild Neshaug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46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982 601 665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UNGDOMSLAG</a:t>
            </a:r>
          </a:p>
        </p:txBody>
      </p:sp>
    </p:spTree>
  </p:cSld>
  <p:clrMapOvr>
    <a:masterClrMapping xmlns:a="http://schemas.openxmlformats.org/drawingml/2006/main"/>
  </p:clrMapOvr>
</p:sld>
</file>