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a8cc06937344d3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b6d1c9f8c61480b"/>
  </p:sldMasterIdLst>
  <p:sldIdLst>
    <p:sldId xmlns:r="http://schemas.openxmlformats.org/officeDocument/2006/relationships" id="256" r:id="R2f58c686d89849e8"/>
    <p:sldId xmlns:r="http://schemas.openxmlformats.org/officeDocument/2006/relationships" id="257" r:id="Ra8bfad64a0b746ac"/>
    <p:sldId xmlns:r="http://schemas.openxmlformats.org/officeDocument/2006/relationships" id="258" r:id="R79c7a6be33084916"/>
    <p:sldId xmlns:r="http://schemas.openxmlformats.org/officeDocument/2006/relationships" id="259" r:id="R00727852913c493a"/>
    <p:sldId xmlns:r="http://schemas.openxmlformats.org/officeDocument/2006/relationships" id="260" r:id="Rde5ef43fb52340c6"/>
    <p:sldId xmlns:r="http://schemas.openxmlformats.org/officeDocument/2006/relationships" id="261" r:id="R90cf066f94e0407e"/>
    <p:sldId xmlns:r="http://schemas.openxmlformats.org/officeDocument/2006/relationships" id="262" r:id="R83f16dad647d47a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6d1c9f8c61480b" /><Relationship Type="http://schemas.openxmlformats.org/officeDocument/2006/relationships/slide" Target="/ppt/slides/slide1.xml" Id="R2f58c686d89849e8" /><Relationship Type="http://schemas.openxmlformats.org/officeDocument/2006/relationships/slide" Target="/ppt/slides/slide2.xml" Id="Ra8bfad64a0b746ac" /><Relationship Type="http://schemas.openxmlformats.org/officeDocument/2006/relationships/slide" Target="/ppt/slides/slide3.xml" Id="R79c7a6be33084916" /><Relationship Type="http://schemas.openxmlformats.org/officeDocument/2006/relationships/slide" Target="/ppt/slides/slide4.xml" Id="R00727852913c493a" /><Relationship Type="http://schemas.openxmlformats.org/officeDocument/2006/relationships/slide" Target="/ppt/slides/slide5.xml" Id="Rde5ef43fb52340c6" /><Relationship Type="http://schemas.openxmlformats.org/officeDocument/2006/relationships/slide" Target="/ppt/slides/slide6.xml" Id="R90cf066f94e0407e" /><Relationship Type="http://schemas.openxmlformats.org/officeDocument/2006/relationships/slide" Target="/ppt/slides/slide7.xml" Id="R83f16dad647d47a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7a9d012ef14fb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bb94804c0a4a32" /><Relationship Type="http://schemas.openxmlformats.org/officeDocument/2006/relationships/theme" Target="/ppt/slideMasters/theme/theme1.xml" Id="R8d82bd36d9f9498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8bb94804c0a4a3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f5f7ce03a14dc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e9f4dad599481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98755f8c544ab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7337588563435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49cd099dc9447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17a449e0e142b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9d8f2528e74f1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ABACUS ØKONOMITJENESTER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ABACUS ØKONOMITJENESTER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ABACUS ØKONOMITJENESTER AS ble etablert [år] og holder til i Mysen.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ABACUS ØKONOMITJENESTER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ABACUS ØKONOMITJENESTER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ABACUS ØKONOMITJENESTER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24 712 276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3 596 341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2 736 333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1 067 710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9 996 540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ABACUS ØKONOMITJENESTER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ABACUS HOLDING AS  –  66,7 %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AØ MEDINVEST AS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ABACUS ØKONOMITJENESTER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1850 Mysen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88 88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post@bacus.no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982 741 076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ABACUS ØKONOMITJENESTER AS</a:t>
            </a:r>
          </a:p>
        </p:txBody>
      </p:sp>
    </p:spTree>
  </p:cSld>
  <p:clrMapOvr>
    <a:masterClrMapping xmlns:a="http://schemas.openxmlformats.org/drawingml/2006/main"/>
  </p:clrMapOvr>
</p:sld>
</file>