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849e9ef07142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adca42b7d146eb"/>
  </p:sldMasterIdLst>
  <p:sldIdLst>
    <p:sldId xmlns:r="http://schemas.openxmlformats.org/officeDocument/2006/relationships" id="256" r:id="Ra7d9475742564f07"/>
    <p:sldId xmlns:r="http://schemas.openxmlformats.org/officeDocument/2006/relationships" id="257" r:id="Rec2d287dc6574b1b"/>
    <p:sldId xmlns:r="http://schemas.openxmlformats.org/officeDocument/2006/relationships" id="258" r:id="R5f326e59c3da4466"/>
    <p:sldId xmlns:r="http://schemas.openxmlformats.org/officeDocument/2006/relationships" id="259" r:id="Rbabbf562c0e14e0f"/>
    <p:sldId xmlns:r="http://schemas.openxmlformats.org/officeDocument/2006/relationships" id="260" r:id="R423473cbab0b4c4e"/>
    <p:sldId xmlns:r="http://schemas.openxmlformats.org/officeDocument/2006/relationships" id="261" r:id="R4322800162814a99"/>
    <p:sldId xmlns:r="http://schemas.openxmlformats.org/officeDocument/2006/relationships" id="262" r:id="R6e6bd561f7d041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adca42b7d146eb" /><Relationship Type="http://schemas.openxmlformats.org/officeDocument/2006/relationships/slide" Target="/ppt/slides/slide1.xml" Id="Ra7d9475742564f07" /><Relationship Type="http://schemas.openxmlformats.org/officeDocument/2006/relationships/slide" Target="/ppt/slides/slide2.xml" Id="Rec2d287dc6574b1b" /><Relationship Type="http://schemas.openxmlformats.org/officeDocument/2006/relationships/slide" Target="/ppt/slides/slide3.xml" Id="R5f326e59c3da4466" /><Relationship Type="http://schemas.openxmlformats.org/officeDocument/2006/relationships/slide" Target="/ppt/slides/slide4.xml" Id="Rbabbf562c0e14e0f" /><Relationship Type="http://schemas.openxmlformats.org/officeDocument/2006/relationships/slide" Target="/ppt/slides/slide5.xml" Id="R423473cbab0b4c4e" /><Relationship Type="http://schemas.openxmlformats.org/officeDocument/2006/relationships/slide" Target="/ppt/slides/slide6.xml" Id="R4322800162814a99" /><Relationship Type="http://schemas.openxmlformats.org/officeDocument/2006/relationships/slide" Target="/ppt/slides/slide7.xml" Id="R6e6bd561f7d041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7d5343f55248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58b99d7ae4a96" /><Relationship Type="http://schemas.openxmlformats.org/officeDocument/2006/relationships/theme" Target="/ppt/slideMasters/theme/theme1.xml" Id="R807df45337a745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e58b99d7ae4a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ee1d9b53542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8748c454644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62adc65974b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06c4a51a848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db06e8adf48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a6912296247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d0c93471942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ØSTLANDSKE REVISORER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ØSTLANDSKE REVISORER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17 090 378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7 559 322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6 056 095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502 728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11 452 016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 INVEST OG EIENDOM AS  –  32,2 %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SØLVPOSTEN INVEST AS  –  32,2 %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 INVEST AS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KRISLO HOLDING AS  –  14,9 %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KALBERG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HAARE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Nøstegate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982 743 966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