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05379f62df49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03fab4fd4405d"/>
  </p:sldMasterIdLst>
  <p:sldIdLst>
    <p:sldId xmlns:r="http://schemas.openxmlformats.org/officeDocument/2006/relationships" id="256" r:id="Rcacde39ac09846aa"/>
    <p:sldId xmlns:r="http://schemas.openxmlformats.org/officeDocument/2006/relationships" id="257" r:id="R984fb217b4224111"/>
    <p:sldId xmlns:r="http://schemas.openxmlformats.org/officeDocument/2006/relationships" id="258" r:id="R84debe63c8f2472c"/>
    <p:sldId xmlns:r="http://schemas.openxmlformats.org/officeDocument/2006/relationships" id="259" r:id="Re16d991ae4cb41be"/>
    <p:sldId xmlns:r="http://schemas.openxmlformats.org/officeDocument/2006/relationships" id="260" r:id="R8abe24e95276443c"/>
    <p:sldId xmlns:r="http://schemas.openxmlformats.org/officeDocument/2006/relationships" id="261" r:id="R35a675b3722d47e1"/>
    <p:sldId xmlns:r="http://schemas.openxmlformats.org/officeDocument/2006/relationships" id="262" r:id="Ra54b98be64bd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03fab4fd4405d" /><Relationship Type="http://schemas.openxmlformats.org/officeDocument/2006/relationships/slide" Target="/ppt/slides/slide1.xml" Id="Rcacde39ac09846aa" /><Relationship Type="http://schemas.openxmlformats.org/officeDocument/2006/relationships/slide" Target="/ppt/slides/slide2.xml" Id="R984fb217b4224111" /><Relationship Type="http://schemas.openxmlformats.org/officeDocument/2006/relationships/slide" Target="/ppt/slides/slide3.xml" Id="R84debe63c8f2472c" /><Relationship Type="http://schemas.openxmlformats.org/officeDocument/2006/relationships/slide" Target="/ppt/slides/slide4.xml" Id="Re16d991ae4cb41be" /><Relationship Type="http://schemas.openxmlformats.org/officeDocument/2006/relationships/slide" Target="/ppt/slides/slide5.xml" Id="R8abe24e95276443c" /><Relationship Type="http://schemas.openxmlformats.org/officeDocument/2006/relationships/slide" Target="/ppt/slides/slide6.xml" Id="R35a675b3722d47e1" /><Relationship Type="http://schemas.openxmlformats.org/officeDocument/2006/relationships/slide" Target="/ppt/slides/slide7.xml" Id="Ra54b98be64bd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c82a562df4a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8821ba1054999" /><Relationship Type="http://schemas.openxmlformats.org/officeDocument/2006/relationships/theme" Target="/ppt/slideMasters/theme/theme1.xml" Id="R63e08040f8d3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a8821ba105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806e39936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f2d84301849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7993107d4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1bfd74907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a9c5a457a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d6fb71ee7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13b4774e349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INVEST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−329 477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12 740 831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24 595 792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28 470 561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UNDBEKKEN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Hagaveg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ketil@onlinetech.no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982 755 131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INVEST AS</a:t>
            </a:r>
          </a:p>
        </p:txBody>
      </p:sp>
    </p:spTree>
  </p:cSld>
  <p:clrMapOvr>
    <a:masterClrMapping xmlns:a="http://schemas.openxmlformats.org/drawingml/2006/main"/>
  </p:clrMapOvr>
</p:sld>
</file>