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4fdf736cc6e4b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c36cda349354a4c"/>
  </p:sldMasterIdLst>
  <p:sldIdLst>
    <p:sldId xmlns:r="http://schemas.openxmlformats.org/officeDocument/2006/relationships" id="256" r:id="R02c3be3b49b44eb1"/>
    <p:sldId xmlns:r="http://schemas.openxmlformats.org/officeDocument/2006/relationships" id="257" r:id="R57fb78e354354873"/>
    <p:sldId xmlns:r="http://schemas.openxmlformats.org/officeDocument/2006/relationships" id="258" r:id="R826c5f41786a4600"/>
    <p:sldId xmlns:r="http://schemas.openxmlformats.org/officeDocument/2006/relationships" id="259" r:id="R02549b552d2241fe"/>
    <p:sldId xmlns:r="http://schemas.openxmlformats.org/officeDocument/2006/relationships" id="260" r:id="R47f8c9df4cd346f3"/>
    <p:sldId xmlns:r="http://schemas.openxmlformats.org/officeDocument/2006/relationships" id="261" r:id="R8da42f74f8034832"/>
    <p:sldId xmlns:r="http://schemas.openxmlformats.org/officeDocument/2006/relationships" id="262" r:id="R2180a3d881464c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c36cda349354a4c" /><Relationship Type="http://schemas.openxmlformats.org/officeDocument/2006/relationships/slide" Target="/ppt/slides/slide1.xml" Id="R02c3be3b49b44eb1" /><Relationship Type="http://schemas.openxmlformats.org/officeDocument/2006/relationships/slide" Target="/ppt/slides/slide2.xml" Id="R57fb78e354354873" /><Relationship Type="http://schemas.openxmlformats.org/officeDocument/2006/relationships/slide" Target="/ppt/slides/slide3.xml" Id="R826c5f41786a4600" /><Relationship Type="http://schemas.openxmlformats.org/officeDocument/2006/relationships/slide" Target="/ppt/slides/slide4.xml" Id="R02549b552d2241fe" /><Relationship Type="http://schemas.openxmlformats.org/officeDocument/2006/relationships/slide" Target="/ppt/slides/slide5.xml" Id="R47f8c9df4cd346f3" /><Relationship Type="http://schemas.openxmlformats.org/officeDocument/2006/relationships/slide" Target="/ppt/slides/slide6.xml" Id="R8da42f74f8034832" /><Relationship Type="http://schemas.openxmlformats.org/officeDocument/2006/relationships/slide" Target="/ppt/slides/slide7.xml" Id="R2180a3d881464c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51b45331d7449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ded5e22f8b4d3b" /><Relationship Type="http://schemas.openxmlformats.org/officeDocument/2006/relationships/theme" Target="/ppt/slideMasters/theme/theme1.xml" Id="R616aaf94bfdf463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fded5e22f8b4d3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afdbd570c041a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1fdef4d10b4f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7cd28de38e487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8caa8884e9436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10a4b7aaed4ec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3b30ec0ec4bd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52d9811c9649a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TRØNDER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TRØNDER ØKONOMI AS ble etablert [år] og holder til i Jakobsli.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−199 617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1 168 777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14 565 639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14 965 639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 GEORG FORSETH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Jakobslivegen 112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7059 Jakobsli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frank@tronderokonomi.no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982 767 083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TRØNDER ØKONOMI AS</a:t>
            </a:r>
          </a:p>
        </p:txBody>
      </p:sp>
    </p:spTree>
  </p:cSld>
  <p:clrMapOvr>
    <a:masterClrMapping xmlns:a="http://schemas.openxmlformats.org/drawingml/2006/main"/>
  </p:clrMapOvr>
</p:sld>
</file>