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f7e2aa8fd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d0e955939407f"/>
  </p:sldMasterIdLst>
  <p:sldIdLst>
    <p:sldId xmlns:r="http://schemas.openxmlformats.org/officeDocument/2006/relationships" id="256" r:id="Re9c5d26e40c84d49"/>
    <p:sldId xmlns:r="http://schemas.openxmlformats.org/officeDocument/2006/relationships" id="257" r:id="Rf3601854e0a34260"/>
    <p:sldId xmlns:r="http://schemas.openxmlformats.org/officeDocument/2006/relationships" id="258" r:id="R9552ad40e8d24bb9"/>
    <p:sldId xmlns:r="http://schemas.openxmlformats.org/officeDocument/2006/relationships" id="259" r:id="R3138780a2c354ec2"/>
    <p:sldId xmlns:r="http://schemas.openxmlformats.org/officeDocument/2006/relationships" id="260" r:id="R3911d769fb1a4284"/>
    <p:sldId xmlns:r="http://schemas.openxmlformats.org/officeDocument/2006/relationships" id="261" r:id="Rd01595278bf448bc"/>
    <p:sldId xmlns:r="http://schemas.openxmlformats.org/officeDocument/2006/relationships" id="262" r:id="Rf83b047905a8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d0e955939407f" /><Relationship Type="http://schemas.openxmlformats.org/officeDocument/2006/relationships/slide" Target="/ppt/slides/slide1.xml" Id="Re9c5d26e40c84d49" /><Relationship Type="http://schemas.openxmlformats.org/officeDocument/2006/relationships/slide" Target="/ppt/slides/slide2.xml" Id="Rf3601854e0a34260" /><Relationship Type="http://schemas.openxmlformats.org/officeDocument/2006/relationships/slide" Target="/ppt/slides/slide3.xml" Id="R9552ad40e8d24bb9" /><Relationship Type="http://schemas.openxmlformats.org/officeDocument/2006/relationships/slide" Target="/ppt/slides/slide4.xml" Id="R3138780a2c354ec2" /><Relationship Type="http://schemas.openxmlformats.org/officeDocument/2006/relationships/slide" Target="/ppt/slides/slide5.xml" Id="R3911d769fb1a4284" /><Relationship Type="http://schemas.openxmlformats.org/officeDocument/2006/relationships/slide" Target="/ppt/slides/slide6.xml" Id="Rd01595278bf448bc" /><Relationship Type="http://schemas.openxmlformats.org/officeDocument/2006/relationships/slide" Target="/ppt/slides/slide7.xml" Id="Rf83b047905a8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c89adba8b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33ed93c824151" /><Relationship Type="http://schemas.openxmlformats.org/officeDocument/2006/relationships/theme" Target="/ppt/slideMasters/theme/theme1.xml" Id="R67f477a5a826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33ed93c82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e1124a41f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9529c542f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a41c41f74e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8ffababb43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11d6aa6a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d9750835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02d6c880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IVAR LØGE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146 526 318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1 130 309 774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1 267 139 826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71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982 775 183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IVAR LØGE AS</a:t>
            </a:r>
          </a:p>
        </p:txBody>
      </p:sp>
    </p:spTree>
  </p:cSld>
  <p:clrMapOvr>
    <a:masterClrMapping xmlns:a="http://schemas.openxmlformats.org/drawingml/2006/main"/>
  </p:clrMapOvr>
</p:sld>
</file>