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798bf67ea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e91cd088b4966"/>
  </p:sldMasterIdLst>
  <p:sldIdLst>
    <p:sldId xmlns:r="http://schemas.openxmlformats.org/officeDocument/2006/relationships" id="256" r:id="R8af66049189d4bff"/>
    <p:sldId xmlns:r="http://schemas.openxmlformats.org/officeDocument/2006/relationships" id="257" r:id="R66be0eb6e08f4c3d"/>
    <p:sldId xmlns:r="http://schemas.openxmlformats.org/officeDocument/2006/relationships" id="258" r:id="Rd8fa2d9a70e847e2"/>
    <p:sldId xmlns:r="http://schemas.openxmlformats.org/officeDocument/2006/relationships" id="259" r:id="R6a06f43878df4278"/>
    <p:sldId xmlns:r="http://schemas.openxmlformats.org/officeDocument/2006/relationships" id="260" r:id="Rf3928a376aa74ed7"/>
    <p:sldId xmlns:r="http://schemas.openxmlformats.org/officeDocument/2006/relationships" id="261" r:id="R9b729cb944784b75"/>
    <p:sldId xmlns:r="http://schemas.openxmlformats.org/officeDocument/2006/relationships" id="262" r:id="Rf97a0e804e64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e91cd088b4966" /><Relationship Type="http://schemas.openxmlformats.org/officeDocument/2006/relationships/slide" Target="/ppt/slides/slide1.xml" Id="R8af66049189d4bff" /><Relationship Type="http://schemas.openxmlformats.org/officeDocument/2006/relationships/slide" Target="/ppt/slides/slide2.xml" Id="R66be0eb6e08f4c3d" /><Relationship Type="http://schemas.openxmlformats.org/officeDocument/2006/relationships/slide" Target="/ppt/slides/slide3.xml" Id="Rd8fa2d9a70e847e2" /><Relationship Type="http://schemas.openxmlformats.org/officeDocument/2006/relationships/slide" Target="/ppt/slides/slide4.xml" Id="R6a06f43878df4278" /><Relationship Type="http://schemas.openxmlformats.org/officeDocument/2006/relationships/slide" Target="/ppt/slides/slide5.xml" Id="Rf3928a376aa74ed7" /><Relationship Type="http://schemas.openxmlformats.org/officeDocument/2006/relationships/slide" Target="/ppt/slides/slide6.xml" Id="R9b729cb944784b75" /><Relationship Type="http://schemas.openxmlformats.org/officeDocument/2006/relationships/slide" Target="/ppt/slides/slide7.xml" Id="Rf97a0e804e64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b904b64db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a9e66fed4b43" /><Relationship Type="http://schemas.openxmlformats.org/officeDocument/2006/relationships/theme" Target="/ppt/slideMasters/theme/theme1.xml" Id="R75796e4b38c5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4a9e66fed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6ddf377b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140f5d0d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910efb82242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83f7423543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23be08f04f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ac41fcf441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2ac95f8d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SINTRA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SINTRA FORVALTNING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−260 602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1 753 685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 INVEST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Tømtebakken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10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jan.isnaes@sintra.no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982 777 860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SINTRA FORVALTNING AS</a:t>
            </a:r>
          </a:p>
        </p:txBody>
      </p:sp>
    </p:spTree>
  </p:cSld>
  <p:clrMapOvr>
    <a:masterClrMapping xmlns:a="http://schemas.openxmlformats.org/drawingml/2006/main"/>
  </p:clrMapOvr>
</p:sld>
</file>