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8fe779f204d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c53d2ec46b4d6a"/>
  </p:sldMasterIdLst>
  <p:sldIdLst>
    <p:sldId xmlns:r="http://schemas.openxmlformats.org/officeDocument/2006/relationships" id="256" r:id="Rbd48aadd5dd24f69"/>
    <p:sldId xmlns:r="http://schemas.openxmlformats.org/officeDocument/2006/relationships" id="257" r:id="Rdbdd6b35983f4df7"/>
    <p:sldId xmlns:r="http://schemas.openxmlformats.org/officeDocument/2006/relationships" id="258" r:id="R82fe2ca080d140ed"/>
    <p:sldId xmlns:r="http://schemas.openxmlformats.org/officeDocument/2006/relationships" id="259" r:id="R1532f37871f1475e"/>
    <p:sldId xmlns:r="http://schemas.openxmlformats.org/officeDocument/2006/relationships" id="260" r:id="R1a3e041bc82e4c60"/>
    <p:sldId xmlns:r="http://schemas.openxmlformats.org/officeDocument/2006/relationships" id="261" r:id="Rbf7854a2529d4381"/>
    <p:sldId xmlns:r="http://schemas.openxmlformats.org/officeDocument/2006/relationships" id="262" r:id="R89759655d85243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53d2ec46b4d6a" /><Relationship Type="http://schemas.openxmlformats.org/officeDocument/2006/relationships/slide" Target="/ppt/slides/slide1.xml" Id="Rbd48aadd5dd24f69" /><Relationship Type="http://schemas.openxmlformats.org/officeDocument/2006/relationships/slide" Target="/ppt/slides/slide2.xml" Id="Rdbdd6b35983f4df7" /><Relationship Type="http://schemas.openxmlformats.org/officeDocument/2006/relationships/slide" Target="/ppt/slides/slide3.xml" Id="R82fe2ca080d140ed" /><Relationship Type="http://schemas.openxmlformats.org/officeDocument/2006/relationships/slide" Target="/ppt/slides/slide4.xml" Id="R1532f37871f1475e" /><Relationship Type="http://schemas.openxmlformats.org/officeDocument/2006/relationships/slide" Target="/ppt/slides/slide5.xml" Id="R1a3e041bc82e4c60" /><Relationship Type="http://schemas.openxmlformats.org/officeDocument/2006/relationships/slide" Target="/ppt/slides/slide6.xml" Id="Rbf7854a2529d4381" /><Relationship Type="http://schemas.openxmlformats.org/officeDocument/2006/relationships/slide" Target="/ppt/slides/slide7.xml" Id="R89759655d85243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4e1cbbf73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124c7a8394820" /><Relationship Type="http://schemas.openxmlformats.org/officeDocument/2006/relationships/theme" Target="/ppt/slideMasters/theme/theme1.xml" Id="R031aeaee83054d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e124c7a83948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786041acf48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30479e1fd4f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a24ba12164e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7175fc25d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71c0e6767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37e45acd041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600b67f3b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STEINERUD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4 298 857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114 463 629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352 948 590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RYGH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VICTORIA RYGH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VIDAR RYGH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982 784 425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STEINERUD AS</a:t>
            </a:r>
          </a:p>
        </p:txBody>
      </p:sp>
    </p:spTree>
  </p:cSld>
  <p:clrMapOvr>
    <a:masterClrMapping xmlns:a="http://schemas.openxmlformats.org/drawingml/2006/main"/>
  </p:clrMapOvr>
</p:sld>
</file>