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2d844119f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6755684044a6a"/>
  </p:sldMasterIdLst>
  <p:sldIdLst>
    <p:sldId xmlns:r="http://schemas.openxmlformats.org/officeDocument/2006/relationships" id="256" r:id="Rccbb0517dd4a4917"/>
    <p:sldId xmlns:r="http://schemas.openxmlformats.org/officeDocument/2006/relationships" id="257" r:id="Ra3eb7a6318a04e76"/>
    <p:sldId xmlns:r="http://schemas.openxmlformats.org/officeDocument/2006/relationships" id="258" r:id="R1530eb7a816443b1"/>
    <p:sldId xmlns:r="http://schemas.openxmlformats.org/officeDocument/2006/relationships" id="259" r:id="R2f7b85a9fedb41d6"/>
    <p:sldId xmlns:r="http://schemas.openxmlformats.org/officeDocument/2006/relationships" id="260" r:id="Ra6a43c72ac554dfd"/>
    <p:sldId xmlns:r="http://schemas.openxmlformats.org/officeDocument/2006/relationships" id="261" r:id="R603f4875725f4a94"/>
    <p:sldId xmlns:r="http://schemas.openxmlformats.org/officeDocument/2006/relationships" id="262" r:id="R096b95a01017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6755684044a6a" /><Relationship Type="http://schemas.openxmlformats.org/officeDocument/2006/relationships/slide" Target="/ppt/slides/slide1.xml" Id="Rccbb0517dd4a4917" /><Relationship Type="http://schemas.openxmlformats.org/officeDocument/2006/relationships/slide" Target="/ppt/slides/slide2.xml" Id="Ra3eb7a6318a04e76" /><Relationship Type="http://schemas.openxmlformats.org/officeDocument/2006/relationships/slide" Target="/ppt/slides/slide3.xml" Id="R1530eb7a816443b1" /><Relationship Type="http://schemas.openxmlformats.org/officeDocument/2006/relationships/slide" Target="/ppt/slides/slide4.xml" Id="R2f7b85a9fedb41d6" /><Relationship Type="http://schemas.openxmlformats.org/officeDocument/2006/relationships/slide" Target="/ppt/slides/slide5.xml" Id="Ra6a43c72ac554dfd" /><Relationship Type="http://schemas.openxmlformats.org/officeDocument/2006/relationships/slide" Target="/ppt/slides/slide6.xml" Id="R603f4875725f4a94" /><Relationship Type="http://schemas.openxmlformats.org/officeDocument/2006/relationships/slide" Target="/ppt/slides/slide7.xml" Id="R096b95a01017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ac51c601a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edf2c3d674c52" /><Relationship Type="http://schemas.openxmlformats.org/officeDocument/2006/relationships/theme" Target="/ppt/slideMasters/theme/theme1.xml" Id="Red0712410e60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edf2c3d67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e74a1c16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2ac03f0f8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cf36b0e61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d04bdb38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54671b177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8dec4c331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a1110d2ae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15 480 640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68 022 419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JAN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janarv@online.no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