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f3aac9df9a43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7cb030b64749bd"/>
  </p:sldMasterIdLst>
  <p:sldIdLst>
    <p:sldId xmlns:r="http://schemas.openxmlformats.org/officeDocument/2006/relationships" id="256" r:id="R6549a6d0fed54924"/>
    <p:sldId xmlns:r="http://schemas.openxmlformats.org/officeDocument/2006/relationships" id="257" r:id="Rc0e4e5418f7b4083"/>
    <p:sldId xmlns:r="http://schemas.openxmlformats.org/officeDocument/2006/relationships" id="258" r:id="R9d3a32a08c764232"/>
    <p:sldId xmlns:r="http://schemas.openxmlformats.org/officeDocument/2006/relationships" id="259" r:id="R3e85f878d688475b"/>
    <p:sldId xmlns:r="http://schemas.openxmlformats.org/officeDocument/2006/relationships" id="260" r:id="Ra618571c63f84f1b"/>
    <p:sldId xmlns:r="http://schemas.openxmlformats.org/officeDocument/2006/relationships" id="261" r:id="R2d78efb94e2c4d9b"/>
    <p:sldId xmlns:r="http://schemas.openxmlformats.org/officeDocument/2006/relationships" id="262" r:id="Rf5ecc6c9e3b04d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cb030b64749bd" /><Relationship Type="http://schemas.openxmlformats.org/officeDocument/2006/relationships/slide" Target="/ppt/slides/slide1.xml" Id="R6549a6d0fed54924" /><Relationship Type="http://schemas.openxmlformats.org/officeDocument/2006/relationships/slide" Target="/ppt/slides/slide2.xml" Id="Rc0e4e5418f7b4083" /><Relationship Type="http://schemas.openxmlformats.org/officeDocument/2006/relationships/slide" Target="/ppt/slides/slide3.xml" Id="R9d3a32a08c764232" /><Relationship Type="http://schemas.openxmlformats.org/officeDocument/2006/relationships/slide" Target="/ppt/slides/slide4.xml" Id="R3e85f878d688475b" /><Relationship Type="http://schemas.openxmlformats.org/officeDocument/2006/relationships/slide" Target="/ppt/slides/slide5.xml" Id="Ra618571c63f84f1b" /><Relationship Type="http://schemas.openxmlformats.org/officeDocument/2006/relationships/slide" Target="/ppt/slides/slide6.xml" Id="R2d78efb94e2c4d9b" /><Relationship Type="http://schemas.openxmlformats.org/officeDocument/2006/relationships/slide" Target="/ppt/slides/slide7.xml" Id="Rf5ecc6c9e3b04d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76fcbb12c840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26fac73ea4088" /><Relationship Type="http://schemas.openxmlformats.org/officeDocument/2006/relationships/theme" Target="/ppt/slideMasters/theme/theme1.xml" Id="R77a593b3cab342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e26fac73ea40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d4efea47347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eff03c0e441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edc0e609546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65ce9cad747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b5f0ddc634a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c2d87e58b47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737b49c3e4b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HASLELUND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HASLELUND HOLDING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−6 462 039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82 796 379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609 488 121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612 815 398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HOEL SPENCER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ELISABETH HOEL JOHNSON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OLAV HOEL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OLAV HOEL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roar.hoel@rh-finans.com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982 797 705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