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192790abb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4a2e02926544a3"/>
  </p:sldMasterIdLst>
  <p:sldIdLst>
    <p:sldId xmlns:r="http://schemas.openxmlformats.org/officeDocument/2006/relationships" id="256" r:id="R2c8db9e866a940c5"/>
    <p:sldId xmlns:r="http://schemas.openxmlformats.org/officeDocument/2006/relationships" id="257" r:id="R401d09e0c3b7406d"/>
    <p:sldId xmlns:r="http://schemas.openxmlformats.org/officeDocument/2006/relationships" id="258" r:id="R5f4c4c401f384a6c"/>
    <p:sldId xmlns:r="http://schemas.openxmlformats.org/officeDocument/2006/relationships" id="259" r:id="Rb98bb4bdef3d48f0"/>
    <p:sldId xmlns:r="http://schemas.openxmlformats.org/officeDocument/2006/relationships" id="260" r:id="Rb93993a1162c4f62"/>
    <p:sldId xmlns:r="http://schemas.openxmlformats.org/officeDocument/2006/relationships" id="261" r:id="R00951a7c2776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a2e02926544a3" /><Relationship Type="http://schemas.openxmlformats.org/officeDocument/2006/relationships/slide" Target="/ppt/slides/slide1.xml" Id="R2c8db9e866a940c5" /><Relationship Type="http://schemas.openxmlformats.org/officeDocument/2006/relationships/slide" Target="/ppt/slides/slide2.xml" Id="R401d09e0c3b7406d" /><Relationship Type="http://schemas.openxmlformats.org/officeDocument/2006/relationships/slide" Target="/ppt/slides/slide3.xml" Id="R5f4c4c401f384a6c" /><Relationship Type="http://schemas.openxmlformats.org/officeDocument/2006/relationships/slide" Target="/ppt/slides/slide4.xml" Id="Rb98bb4bdef3d48f0" /><Relationship Type="http://schemas.openxmlformats.org/officeDocument/2006/relationships/slide" Target="/ppt/slides/slide5.xml" Id="Rb93993a1162c4f62" /><Relationship Type="http://schemas.openxmlformats.org/officeDocument/2006/relationships/slide" Target="/ppt/slides/slide6.xml" Id="R00951a7c2776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9a97728f849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b26ff2b74484b" /><Relationship Type="http://schemas.openxmlformats.org/officeDocument/2006/relationships/theme" Target="/ppt/slideMasters/theme/theme1.xml" Id="Rde986c4511a3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b26ff2b74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ca8bc4cc4b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418acae1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bf2ce13a6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f1d8f0b547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cb4388c23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f4b0f884d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