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c9bde6200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6cbd047db469d"/>
  </p:sldMasterIdLst>
  <p:sldIdLst>
    <p:sldId xmlns:r="http://schemas.openxmlformats.org/officeDocument/2006/relationships" id="256" r:id="R9831464151b04982"/>
    <p:sldId xmlns:r="http://schemas.openxmlformats.org/officeDocument/2006/relationships" id="257" r:id="R5af2063412d248a1"/>
    <p:sldId xmlns:r="http://schemas.openxmlformats.org/officeDocument/2006/relationships" id="258" r:id="R1d66ea47e4904e3d"/>
    <p:sldId xmlns:r="http://schemas.openxmlformats.org/officeDocument/2006/relationships" id="259" r:id="R97311300bce14bfa"/>
    <p:sldId xmlns:r="http://schemas.openxmlformats.org/officeDocument/2006/relationships" id="260" r:id="R6c50f1ee8a09442b"/>
    <p:sldId xmlns:r="http://schemas.openxmlformats.org/officeDocument/2006/relationships" id="261" r:id="R8c4b635afb01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6cbd047db469d" /><Relationship Type="http://schemas.openxmlformats.org/officeDocument/2006/relationships/slide" Target="/ppt/slides/slide1.xml" Id="R9831464151b04982" /><Relationship Type="http://schemas.openxmlformats.org/officeDocument/2006/relationships/slide" Target="/ppt/slides/slide2.xml" Id="R5af2063412d248a1" /><Relationship Type="http://schemas.openxmlformats.org/officeDocument/2006/relationships/slide" Target="/ppt/slides/slide3.xml" Id="R1d66ea47e4904e3d" /><Relationship Type="http://schemas.openxmlformats.org/officeDocument/2006/relationships/slide" Target="/ppt/slides/slide4.xml" Id="R97311300bce14bfa" /><Relationship Type="http://schemas.openxmlformats.org/officeDocument/2006/relationships/slide" Target="/ppt/slides/slide5.xml" Id="R6c50f1ee8a09442b" /><Relationship Type="http://schemas.openxmlformats.org/officeDocument/2006/relationships/slide" Target="/ppt/slides/slide6.xml" Id="R8c4b635afb01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392fcd9e5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0bde9d4e246f5" /><Relationship Type="http://schemas.openxmlformats.org/officeDocument/2006/relationships/theme" Target="/ppt/slideMasters/theme/theme1.xml" Id="Rb3ba41ada514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0bde9d4e2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2637b438f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500b4be07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163cb79d3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5b32c2770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5733a0e174f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bc0e4cd33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REGNSKAP Anders Undheim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REGNSKAP Anders Undheim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85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982 825 733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