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d9af09ea4a4e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258d7258054454"/>
  </p:sldMasterIdLst>
  <p:sldIdLst>
    <p:sldId xmlns:r="http://schemas.openxmlformats.org/officeDocument/2006/relationships" id="256" r:id="R9b71f2980fd34422"/>
    <p:sldId xmlns:r="http://schemas.openxmlformats.org/officeDocument/2006/relationships" id="257" r:id="R1f565a7be29d4154"/>
    <p:sldId xmlns:r="http://schemas.openxmlformats.org/officeDocument/2006/relationships" id="258" r:id="R73d92ba72ce1466f"/>
    <p:sldId xmlns:r="http://schemas.openxmlformats.org/officeDocument/2006/relationships" id="259" r:id="Ra02fffab3cfb4a41"/>
    <p:sldId xmlns:r="http://schemas.openxmlformats.org/officeDocument/2006/relationships" id="260" r:id="Ref3c70571bd0484d"/>
    <p:sldId xmlns:r="http://schemas.openxmlformats.org/officeDocument/2006/relationships" id="261" r:id="R2d9a8b6089814ebe"/>
    <p:sldId xmlns:r="http://schemas.openxmlformats.org/officeDocument/2006/relationships" id="262" r:id="Rf8c03ade62ac45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258d7258054454" /><Relationship Type="http://schemas.openxmlformats.org/officeDocument/2006/relationships/slide" Target="/ppt/slides/slide1.xml" Id="R9b71f2980fd34422" /><Relationship Type="http://schemas.openxmlformats.org/officeDocument/2006/relationships/slide" Target="/ppt/slides/slide2.xml" Id="R1f565a7be29d4154" /><Relationship Type="http://schemas.openxmlformats.org/officeDocument/2006/relationships/slide" Target="/ppt/slides/slide3.xml" Id="R73d92ba72ce1466f" /><Relationship Type="http://schemas.openxmlformats.org/officeDocument/2006/relationships/slide" Target="/ppt/slides/slide4.xml" Id="Ra02fffab3cfb4a41" /><Relationship Type="http://schemas.openxmlformats.org/officeDocument/2006/relationships/slide" Target="/ppt/slides/slide5.xml" Id="Ref3c70571bd0484d" /><Relationship Type="http://schemas.openxmlformats.org/officeDocument/2006/relationships/slide" Target="/ppt/slides/slide6.xml" Id="R2d9a8b6089814ebe" /><Relationship Type="http://schemas.openxmlformats.org/officeDocument/2006/relationships/slide" Target="/ppt/slides/slide7.xml" Id="Rf8c03ade62ac45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061841078347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960c7e39b43b5" /><Relationship Type="http://schemas.openxmlformats.org/officeDocument/2006/relationships/theme" Target="/ppt/slideMasters/theme/theme1.xml" Id="Rcb8d0eb33f034b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9960c7e39b43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0c5d2e0bc40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b16e4529e4c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dc559316241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c18271b6043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bf2ca9a3d42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81289a8084a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697230f2a4b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VESTMAR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VESTMAR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VESTMAR REGNSKAP AS ble etablert [år] og holder til i Drangedal.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VESTMAR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VESTMAR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VESTMAR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19 221 778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−230 913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281 980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7 045 649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VESTMAR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VESTMARGRUPPEN AS  –  66,0 %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RUGTVEIT  –  34,0 %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VESTMAR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Drangedalsveien 3301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3750 Drangedal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99 75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982 913 195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VESTMAR REGNSKAP AS</a:t>
            </a:r>
          </a:p>
        </p:txBody>
      </p:sp>
    </p:spTree>
  </p:cSld>
  <p:clrMapOvr>
    <a:masterClrMapping xmlns:a="http://schemas.openxmlformats.org/drawingml/2006/main"/>
  </p:clrMapOvr>
</p:sld>
</file>