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8d71eeb3544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f3b942cdb04043"/>
  </p:sldMasterIdLst>
  <p:sldIdLst>
    <p:sldId xmlns:r="http://schemas.openxmlformats.org/officeDocument/2006/relationships" id="256" r:id="Rc9ca6730ce3d41d1"/>
    <p:sldId xmlns:r="http://schemas.openxmlformats.org/officeDocument/2006/relationships" id="257" r:id="R5a090361fc874a9f"/>
    <p:sldId xmlns:r="http://schemas.openxmlformats.org/officeDocument/2006/relationships" id="258" r:id="Rc6ceb2b985664fdb"/>
    <p:sldId xmlns:r="http://schemas.openxmlformats.org/officeDocument/2006/relationships" id="259" r:id="R4464d0e6f70c4998"/>
    <p:sldId xmlns:r="http://schemas.openxmlformats.org/officeDocument/2006/relationships" id="260" r:id="R8934515ca4484085"/>
    <p:sldId xmlns:r="http://schemas.openxmlformats.org/officeDocument/2006/relationships" id="261" r:id="Rd43f9f2d867c41a6"/>
    <p:sldId xmlns:r="http://schemas.openxmlformats.org/officeDocument/2006/relationships" id="262" r:id="R41fee4def0ee4b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3b942cdb04043" /><Relationship Type="http://schemas.openxmlformats.org/officeDocument/2006/relationships/slide" Target="/ppt/slides/slide1.xml" Id="Rc9ca6730ce3d41d1" /><Relationship Type="http://schemas.openxmlformats.org/officeDocument/2006/relationships/slide" Target="/ppt/slides/slide2.xml" Id="R5a090361fc874a9f" /><Relationship Type="http://schemas.openxmlformats.org/officeDocument/2006/relationships/slide" Target="/ppt/slides/slide3.xml" Id="Rc6ceb2b985664fdb" /><Relationship Type="http://schemas.openxmlformats.org/officeDocument/2006/relationships/slide" Target="/ppt/slides/slide4.xml" Id="R4464d0e6f70c4998" /><Relationship Type="http://schemas.openxmlformats.org/officeDocument/2006/relationships/slide" Target="/ppt/slides/slide5.xml" Id="R8934515ca4484085" /><Relationship Type="http://schemas.openxmlformats.org/officeDocument/2006/relationships/slide" Target="/ppt/slides/slide6.xml" Id="Rd43f9f2d867c41a6" /><Relationship Type="http://schemas.openxmlformats.org/officeDocument/2006/relationships/slide" Target="/ppt/slides/slide7.xml" Id="R41fee4def0ee4b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7e28a042d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8c8a0b242444c" /><Relationship Type="http://schemas.openxmlformats.org/officeDocument/2006/relationships/theme" Target="/ppt/slideMasters/theme/theme1.xml" Id="R330fe45fe90c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48c8a0b24244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c27d0beb9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f96844eb6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d39cbccfe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344ed0bde46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0009639bf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c3bba4fde44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4ac76fec540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