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43968f217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9c242fdb34a34"/>
  </p:sldMasterIdLst>
  <p:sldIdLst>
    <p:sldId xmlns:r="http://schemas.openxmlformats.org/officeDocument/2006/relationships" id="256" r:id="Ra55beda8d732499f"/>
    <p:sldId xmlns:r="http://schemas.openxmlformats.org/officeDocument/2006/relationships" id="257" r:id="R8224bac3b98e4a22"/>
    <p:sldId xmlns:r="http://schemas.openxmlformats.org/officeDocument/2006/relationships" id="258" r:id="R0e24901403ce46af"/>
    <p:sldId xmlns:r="http://schemas.openxmlformats.org/officeDocument/2006/relationships" id="259" r:id="Rb70be12bf5994298"/>
    <p:sldId xmlns:r="http://schemas.openxmlformats.org/officeDocument/2006/relationships" id="260" r:id="R119dcb74abc2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9c242fdb34a34" /><Relationship Type="http://schemas.openxmlformats.org/officeDocument/2006/relationships/slide" Target="/ppt/slides/slide1.xml" Id="Ra55beda8d732499f" /><Relationship Type="http://schemas.openxmlformats.org/officeDocument/2006/relationships/slide" Target="/ppt/slides/slide2.xml" Id="R8224bac3b98e4a22" /><Relationship Type="http://schemas.openxmlformats.org/officeDocument/2006/relationships/slide" Target="/ppt/slides/slide3.xml" Id="R0e24901403ce46af" /><Relationship Type="http://schemas.openxmlformats.org/officeDocument/2006/relationships/slide" Target="/ppt/slides/slide4.xml" Id="Rb70be12bf5994298" /><Relationship Type="http://schemas.openxmlformats.org/officeDocument/2006/relationships/slide" Target="/ppt/slides/slide5.xml" Id="R119dcb74abc2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8ecaec0da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cb53ad7e54edb" /><Relationship Type="http://schemas.openxmlformats.org/officeDocument/2006/relationships/theme" Target="/ppt/slideMasters/theme/theme1.xml" Id="Rbd8087090a48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cb53ad7e5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22e9a8c2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e4a47e2d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30902879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5163da53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773e5fe9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MOVOLLEN GÅRD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GÅRD DA ble etablert [år] og holder til i Tufsingdalen.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2555 Tufsingdalen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983 027 784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