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de6c75ca9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4ba03dc63447d"/>
  </p:sldMasterIdLst>
  <p:sldIdLst>
    <p:sldId xmlns:r="http://schemas.openxmlformats.org/officeDocument/2006/relationships" id="256" r:id="R5b27ddb16c29493e"/>
    <p:sldId xmlns:r="http://schemas.openxmlformats.org/officeDocument/2006/relationships" id="257" r:id="R9a23f5c1ff2c4b0b"/>
    <p:sldId xmlns:r="http://schemas.openxmlformats.org/officeDocument/2006/relationships" id="258" r:id="Rd27bb97cc4834dd0"/>
    <p:sldId xmlns:r="http://schemas.openxmlformats.org/officeDocument/2006/relationships" id="259" r:id="Re7cb015885924dc3"/>
    <p:sldId xmlns:r="http://schemas.openxmlformats.org/officeDocument/2006/relationships" id="260" r:id="R290ad563c4024218"/>
    <p:sldId xmlns:r="http://schemas.openxmlformats.org/officeDocument/2006/relationships" id="261" r:id="R2253618f72d64a77"/>
    <p:sldId xmlns:r="http://schemas.openxmlformats.org/officeDocument/2006/relationships" id="262" r:id="R0b333981560d46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4ba03dc63447d" /><Relationship Type="http://schemas.openxmlformats.org/officeDocument/2006/relationships/slide" Target="/ppt/slides/slide1.xml" Id="R5b27ddb16c29493e" /><Relationship Type="http://schemas.openxmlformats.org/officeDocument/2006/relationships/slide" Target="/ppt/slides/slide2.xml" Id="R9a23f5c1ff2c4b0b" /><Relationship Type="http://schemas.openxmlformats.org/officeDocument/2006/relationships/slide" Target="/ppt/slides/slide3.xml" Id="Rd27bb97cc4834dd0" /><Relationship Type="http://schemas.openxmlformats.org/officeDocument/2006/relationships/slide" Target="/ppt/slides/slide4.xml" Id="Re7cb015885924dc3" /><Relationship Type="http://schemas.openxmlformats.org/officeDocument/2006/relationships/slide" Target="/ppt/slides/slide5.xml" Id="R290ad563c4024218" /><Relationship Type="http://schemas.openxmlformats.org/officeDocument/2006/relationships/slide" Target="/ppt/slides/slide6.xml" Id="R2253618f72d64a77" /><Relationship Type="http://schemas.openxmlformats.org/officeDocument/2006/relationships/slide" Target="/ppt/slides/slide7.xml" Id="R0b333981560d46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d137bb23842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e95ad53a2410b" /><Relationship Type="http://schemas.openxmlformats.org/officeDocument/2006/relationships/theme" Target="/ppt/slideMasters/theme/theme1.xml" Id="R14997376a83b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4e95ad53a241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ecb0d5966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f5e0779cb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01ef5183d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b4e3fe241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502e6c55b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d0391ff444f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131015cbe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COMBI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COMBI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9 493 492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36 927 775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39 236 374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 BIRGER INVEST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FRØYDIS BREIMOEN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59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983 080 790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 HOLDING AS</a:t>
            </a:r>
          </a:p>
        </p:txBody>
      </p:sp>
    </p:spTree>
  </p:cSld>
  <p:clrMapOvr>
    <a:masterClrMapping xmlns:a="http://schemas.openxmlformats.org/drawingml/2006/main"/>
  </p:clrMapOvr>
</p:sld>
</file>