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f0484420c549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7db3f0b18b4bda"/>
  </p:sldMasterIdLst>
  <p:sldIdLst>
    <p:sldId xmlns:r="http://schemas.openxmlformats.org/officeDocument/2006/relationships" id="256" r:id="R5f6d8e5a392f4344"/>
    <p:sldId xmlns:r="http://schemas.openxmlformats.org/officeDocument/2006/relationships" id="257" r:id="R18a1f5b74d5c40a1"/>
    <p:sldId xmlns:r="http://schemas.openxmlformats.org/officeDocument/2006/relationships" id="258" r:id="R16a831fe10744253"/>
    <p:sldId xmlns:r="http://schemas.openxmlformats.org/officeDocument/2006/relationships" id="259" r:id="R0b1d166d005249a4"/>
    <p:sldId xmlns:r="http://schemas.openxmlformats.org/officeDocument/2006/relationships" id="260" r:id="Rd50b98f0e3044f6c"/>
    <p:sldId xmlns:r="http://schemas.openxmlformats.org/officeDocument/2006/relationships" id="261" r:id="Re554a99fb3244a36"/>
    <p:sldId xmlns:r="http://schemas.openxmlformats.org/officeDocument/2006/relationships" id="262" r:id="R52751e1053c945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7db3f0b18b4bda" /><Relationship Type="http://schemas.openxmlformats.org/officeDocument/2006/relationships/slide" Target="/ppt/slides/slide1.xml" Id="R5f6d8e5a392f4344" /><Relationship Type="http://schemas.openxmlformats.org/officeDocument/2006/relationships/slide" Target="/ppt/slides/slide2.xml" Id="R18a1f5b74d5c40a1" /><Relationship Type="http://schemas.openxmlformats.org/officeDocument/2006/relationships/slide" Target="/ppt/slides/slide3.xml" Id="R16a831fe10744253" /><Relationship Type="http://schemas.openxmlformats.org/officeDocument/2006/relationships/slide" Target="/ppt/slides/slide4.xml" Id="R0b1d166d005249a4" /><Relationship Type="http://schemas.openxmlformats.org/officeDocument/2006/relationships/slide" Target="/ppt/slides/slide5.xml" Id="Rd50b98f0e3044f6c" /><Relationship Type="http://schemas.openxmlformats.org/officeDocument/2006/relationships/slide" Target="/ppt/slides/slide6.xml" Id="Re554a99fb3244a36" /><Relationship Type="http://schemas.openxmlformats.org/officeDocument/2006/relationships/slide" Target="/ppt/slides/slide7.xml" Id="R52751e1053c945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22627c85284d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03de6279140a8" /><Relationship Type="http://schemas.openxmlformats.org/officeDocument/2006/relationships/theme" Target="/ppt/slideMasters/theme/theme1.xml" Id="R6a6873ca160f43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703de6279140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5288d51bd34c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8e4279a9546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aaff1842f74a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c252ef7fc84c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cac3ca3f14c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fe5e820324a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6e199cff4f43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AGNITIO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AGNITIO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AGNITIO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AGNITIO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AGNITIO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AGNITIO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77 165 820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10 050 423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8 036 684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11 018 603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26 013 800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AGNITIO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AHL HOLDING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SMEDEGÅRD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KAI WIGUM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OVE REIDAR GRYTBAKK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KÅRE FURRE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AGNITIO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983 089 771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AGNITIO AS</a:t>
            </a:r>
          </a:p>
        </p:txBody>
      </p:sp>
    </p:spTree>
  </p:cSld>
  <p:clrMapOvr>
    <a:masterClrMapping xmlns:a="http://schemas.openxmlformats.org/drawingml/2006/main"/>
  </p:clrMapOvr>
</p:sld>
</file>