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8b7f8a558942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bd5cba162442e7"/>
  </p:sldMasterIdLst>
  <p:sldIdLst>
    <p:sldId xmlns:r="http://schemas.openxmlformats.org/officeDocument/2006/relationships" id="256" r:id="R29b45095f743495c"/>
    <p:sldId xmlns:r="http://schemas.openxmlformats.org/officeDocument/2006/relationships" id="257" r:id="Rfbcdc365480b47b8"/>
    <p:sldId xmlns:r="http://schemas.openxmlformats.org/officeDocument/2006/relationships" id="258" r:id="Re9a3e1c40ef74c5b"/>
    <p:sldId xmlns:r="http://schemas.openxmlformats.org/officeDocument/2006/relationships" id="259" r:id="R6160105a43ba4f0a"/>
    <p:sldId xmlns:r="http://schemas.openxmlformats.org/officeDocument/2006/relationships" id="260" r:id="R74d04a70e74d4b12"/>
    <p:sldId xmlns:r="http://schemas.openxmlformats.org/officeDocument/2006/relationships" id="261" r:id="R44ac6aa24ee74e8b"/>
    <p:sldId xmlns:r="http://schemas.openxmlformats.org/officeDocument/2006/relationships" id="262" r:id="Re66071d7fe934b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bd5cba162442e7" /><Relationship Type="http://schemas.openxmlformats.org/officeDocument/2006/relationships/slide" Target="/ppt/slides/slide1.xml" Id="R29b45095f743495c" /><Relationship Type="http://schemas.openxmlformats.org/officeDocument/2006/relationships/slide" Target="/ppt/slides/slide2.xml" Id="Rfbcdc365480b47b8" /><Relationship Type="http://schemas.openxmlformats.org/officeDocument/2006/relationships/slide" Target="/ppt/slides/slide3.xml" Id="Re9a3e1c40ef74c5b" /><Relationship Type="http://schemas.openxmlformats.org/officeDocument/2006/relationships/slide" Target="/ppt/slides/slide4.xml" Id="R6160105a43ba4f0a" /><Relationship Type="http://schemas.openxmlformats.org/officeDocument/2006/relationships/slide" Target="/ppt/slides/slide5.xml" Id="R74d04a70e74d4b12" /><Relationship Type="http://schemas.openxmlformats.org/officeDocument/2006/relationships/slide" Target="/ppt/slides/slide6.xml" Id="R44ac6aa24ee74e8b" /><Relationship Type="http://schemas.openxmlformats.org/officeDocument/2006/relationships/slide" Target="/ppt/slides/slide7.xml" Id="Re66071d7fe934b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6d50b1202244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03a075c45242cd" /><Relationship Type="http://schemas.openxmlformats.org/officeDocument/2006/relationships/theme" Target="/ppt/slideMasters/theme/theme1.xml" Id="Rd95ec7c28a644b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03a075c45242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973e6f76f14f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3cd714c43640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8c04251eb548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2da0d7c0064b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61b7f942db4f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d140adbdfe441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8152f053de4c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SPORT 1 KRAGERØ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 1 KRAGERØ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SPORT 1 KRAGERØ AS ble etablert [år] og holder til i Kragerø.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 1 KRAGERØ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 1 KRAGERØ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 1 KRAGERØ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17 398 798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368 679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466 796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6 074 528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 1 KRAGERØ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STØRSETH  –  69,9 %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 INVEST AS  –  30,1 %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 1 KRAGERØ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P.A.Heuchs gate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3770 Kragerø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98 39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983 103 545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 1 KRAGERØ AS</a:t>
            </a:r>
          </a:p>
        </p:txBody>
      </p:sp>
    </p:spTree>
  </p:cSld>
  <p:clrMapOvr>
    <a:masterClrMapping xmlns:a="http://schemas.openxmlformats.org/drawingml/2006/main"/>
  </p:clrMapOvr>
</p:sld>
</file>