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603926349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a1006e80743f0"/>
  </p:sldMasterIdLst>
  <p:sldIdLst>
    <p:sldId xmlns:r="http://schemas.openxmlformats.org/officeDocument/2006/relationships" id="256" r:id="Ra83241f675d84097"/>
    <p:sldId xmlns:r="http://schemas.openxmlformats.org/officeDocument/2006/relationships" id="257" r:id="R41637bfd978c4e40"/>
    <p:sldId xmlns:r="http://schemas.openxmlformats.org/officeDocument/2006/relationships" id="258" r:id="R2c24f9f1a2ef4875"/>
    <p:sldId xmlns:r="http://schemas.openxmlformats.org/officeDocument/2006/relationships" id="259" r:id="Rafd5d2e4e2ea4e38"/>
    <p:sldId xmlns:r="http://schemas.openxmlformats.org/officeDocument/2006/relationships" id="260" r:id="Rd33aedee9f384771"/>
    <p:sldId xmlns:r="http://schemas.openxmlformats.org/officeDocument/2006/relationships" id="261" r:id="Ref5a8cae5b7546ea"/>
    <p:sldId xmlns:r="http://schemas.openxmlformats.org/officeDocument/2006/relationships" id="262" r:id="R5c5b199975a5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a1006e80743f0" /><Relationship Type="http://schemas.openxmlformats.org/officeDocument/2006/relationships/slide" Target="/ppt/slides/slide1.xml" Id="Ra83241f675d84097" /><Relationship Type="http://schemas.openxmlformats.org/officeDocument/2006/relationships/slide" Target="/ppt/slides/slide2.xml" Id="R41637bfd978c4e40" /><Relationship Type="http://schemas.openxmlformats.org/officeDocument/2006/relationships/slide" Target="/ppt/slides/slide3.xml" Id="R2c24f9f1a2ef4875" /><Relationship Type="http://schemas.openxmlformats.org/officeDocument/2006/relationships/slide" Target="/ppt/slides/slide4.xml" Id="Rafd5d2e4e2ea4e38" /><Relationship Type="http://schemas.openxmlformats.org/officeDocument/2006/relationships/slide" Target="/ppt/slides/slide5.xml" Id="Rd33aedee9f384771" /><Relationship Type="http://schemas.openxmlformats.org/officeDocument/2006/relationships/slide" Target="/ppt/slides/slide6.xml" Id="Ref5a8cae5b7546ea" /><Relationship Type="http://schemas.openxmlformats.org/officeDocument/2006/relationships/slide" Target="/ppt/slides/slide7.xml" Id="R5c5b199975a5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41850394c41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5a1d96d5e4d9a" /><Relationship Type="http://schemas.openxmlformats.org/officeDocument/2006/relationships/theme" Target="/ppt/slideMasters/theme/theme1.xml" Id="R49e888999d2740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5a1d96d5e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a2c33df70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bb3eb5d5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08c3004dc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7b3828039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8da7a309d48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71726141c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ef60dc9c341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8 440 188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ATLE ENGER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Kongsgård alle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firmapost@pro-revisjon.no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