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1f184a5dc4f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b8190fb6854e00"/>
  </p:sldMasterIdLst>
  <p:sldIdLst>
    <p:sldId xmlns:r="http://schemas.openxmlformats.org/officeDocument/2006/relationships" id="256" r:id="Rb7df057bd11344f6"/>
    <p:sldId xmlns:r="http://schemas.openxmlformats.org/officeDocument/2006/relationships" id="257" r:id="R52721873aea14f68"/>
    <p:sldId xmlns:r="http://schemas.openxmlformats.org/officeDocument/2006/relationships" id="258" r:id="Rd3b871a9c2d34bc2"/>
    <p:sldId xmlns:r="http://schemas.openxmlformats.org/officeDocument/2006/relationships" id="259" r:id="R85970652d7cc4bf0"/>
    <p:sldId xmlns:r="http://schemas.openxmlformats.org/officeDocument/2006/relationships" id="260" r:id="R17ed526c5645499c"/>
    <p:sldId xmlns:r="http://schemas.openxmlformats.org/officeDocument/2006/relationships" id="261" r:id="Rf8f837de3ecc4038"/>
    <p:sldId xmlns:r="http://schemas.openxmlformats.org/officeDocument/2006/relationships" id="262" r:id="R7023c0ac7d5b45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8190fb6854e00" /><Relationship Type="http://schemas.openxmlformats.org/officeDocument/2006/relationships/slide" Target="/ppt/slides/slide1.xml" Id="Rb7df057bd11344f6" /><Relationship Type="http://schemas.openxmlformats.org/officeDocument/2006/relationships/slide" Target="/ppt/slides/slide2.xml" Id="R52721873aea14f68" /><Relationship Type="http://schemas.openxmlformats.org/officeDocument/2006/relationships/slide" Target="/ppt/slides/slide3.xml" Id="Rd3b871a9c2d34bc2" /><Relationship Type="http://schemas.openxmlformats.org/officeDocument/2006/relationships/slide" Target="/ppt/slides/slide4.xml" Id="R85970652d7cc4bf0" /><Relationship Type="http://schemas.openxmlformats.org/officeDocument/2006/relationships/slide" Target="/ppt/slides/slide5.xml" Id="R17ed526c5645499c" /><Relationship Type="http://schemas.openxmlformats.org/officeDocument/2006/relationships/slide" Target="/ppt/slides/slide6.xml" Id="Rf8f837de3ecc4038" /><Relationship Type="http://schemas.openxmlformats.org/officeDocument/2006/relationships/slide" Target="/ppt/slides/slide7.xml" Id="R7023c0ac7d5b45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eedcfb7a04b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f967045f94ce3" /><Relationship Type="http://schemas.openxmlformats.org/officeDocument/2006/relationships/theme" Target="/ppt/slideMasters/theme/theme1.xml" Id="Rd3bc820324de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f967045f9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d4060a432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f1d06865c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3e3ad4f0b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0da80b64b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36a81f4cd4c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e417241a4d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0b2f4b0f546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BELCEM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BELCEM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52 216 995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288 734 690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297 251 941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JOHAN LOVEN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983 200 745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