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bdf41325a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afa142648407d"/>
  </p:sldMasterIdLst>
  <p:sldIdLst>
    <p:sldId xmlns:r="http://schemas.openxmlformats.org/officeDocument/2006/relationships" id="256" r:id="R97ac4e6105654cbb"/>
    <p:sldId xmlns:r="http://schemas.openxmlformats.org/officeDocument/2006/relationships" id="257" r:id="Rfa6195ef99e74f18"/>
    <p:sldId xmlns:r="http://schemas.openxmlformats.org/officeDocument/2006/relationships" id="258" r:id="R9971519804f8439f"/>
    <p:sldId xmlns:r="http://schemas.openxmlformats.org/officeDocument/2006/relationships" id="259" r:id="Rca2eda33437342ee"/>
    <p:sldId xmlns:r="http://schemas.openxmlformats.org/officeDocument/2006/relationships" id="260" r:id="R50915e2433a54609"/>
    <p:sldId xmlns:r="http://schemas.openxmlformats.org/officeDocument/2006/relationships" id="261" r:id="Rd0af0d9911ae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afa142648407d" /><Relationship Type="http://schemas.openxmlformats.org/officeDocument/2006/relationships/slide" Target="/ppt/slides/slide1.xml" Id="R97ac4e6105654cbb" /><Relationship Type="http://schemas.openxmlformats.org/officeDocument/2006/relationships/slide" Target="/ppt/slides/slide2.xml" Id="Rfa6195ef99e74f18" /><Relationship Type="http://schemas.openxmlformats.org/officeDocument/2006/relationships/slide" Target="/ppt/slides/slide3.xml" Id="R9971519804f8439f" /><Relationship Type="http://schemas.openxmlformats.org/officeDocument/2006/relationships/slide" Target="/ppt/slides/slide4.xml" Id="Rca2eda33437342ee" /><Relationship Type="http://schemas.openxmlformats.org/officeDocument/2006/relationships/slide" Target="/ppt/slides/slide5.xml" Id="R50915e2433a54609" /><Relationship Type="http://schemas.openxmlformats.org/officeDocument/2006/relationships/slide" Target="/ppt/slides/slide6.xml" Id="Rd0af0d9911ae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5f94b7b09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2640f0334618" /><Relationship Type="http://schemas.openxmlformats.org/officeDocument/2006/relationships/theme" Target="/ppt/slideMasters/theme/theme1.xml" Id="Rfa9e760d26e5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b2640f033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2dd3d91d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388d6472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215b8560f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f36c9d0d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da79f0a2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07b0c472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