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4a0f4831a4e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738b32be44123"/>
  </p:sldMasterIdLst>
  <p:sldIdLst>
    <p:sldId xmlns:r="http://schemas.openxmlformats.org/officeDocument/2006/relationships" id="256" r:id="R9d58dc07c4b04bdb"/>
    <p:sldId xmlns:r="http://schemas.openxmlformats.org/officeDocument/2006/relationships" id="257" r:id="R367e684eb1274c6b"/>
    <p:sldId xmlns:r="http://schemas.openxmlformats.org/officeDocument/2006/relationships" id="258" r:id="R6753cbb28a254191"/>
    <p:sldId xmlns:r="http://schemas.openxmlformats.org/officeDocument/2006/relationships" id="259" r:id="Rb219fa19de494553"/>
    <p:sldId xmlns:r="http://schemas.openxmlformats.org/officeDocument/2006/relationships" id="260" r:id="R78b8fa38d8844871"/>
    <p:sldId xmlns:r="http://schemas.openxmlformats.org/officeDocument/2006/relationships" id="261" r:id="R49aa1b5e6d7a40e1"/>
    <p:sldId xmlns:r="http://schemas.openxmlformats.org/officeDocument/2006/relationships" id="262" r:id="R8616da0f95f4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738b32be44123" /><Relationship Type="http://schemas.openxmlformats.org/officeDocument/2006/relationships/slide" Target="/ppt/slides/slide1.xml" Id="R9d58dc07c4b04bdb" /><Relationship Type="http://schemas.openxmlformats.org/officeDocument/2006/relationships/slide" Target="/ppt/slides/slide2.xml" Id="R367e684eb1274c6b" /><Relationship Type="http://schemas.openxmlformats.org/officeDocument/2006/relationships/slide" Target="/ppt/slides/slide3.xml" Id="R6753cbb28a254191" /><Relationship Type="http://schemas.openxmlformats.org/officeDocument/2006/relationships/slide" Target="/ppt/slides/slide4.xml" Id="Rb219fa19de494553" /><Relationship Type="http://schemas.openxmlformats.org/officeDocument/2006/relationships/slide" Target="/ppt/slides/slide5.xml" Id="R78b8fa38d8844871" /><Relationship Type="http://schemas.openxmlformats.org/officeDocument/2006/relationships/slide" Target="/ppt/slides/slide6.xml" Id="R49aa1b5e6d7a40e1" /><Relationship Type="http://schemas.openxmlformats.org/officeDocument/2006/relationships/slide" Target="/ppt/slides/slide7.xml" Id="R8616da0f95f4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cea6b9d02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446226ea463c" /><Relationship Type="http://schemas.openxmlformats.org/officeDocument/2006/relationships/theme" Target="/ppt/slideMasters/theme/theme1.xml" Id="R21c574006182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4446226ea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52941a4d4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1f7d3124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3af8b7b5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9211b532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4cedc33c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db63b6ae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f864453f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ERIKSRØD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