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3f8566f02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8961135f441b6"/>
  </p:sldMasterIdLst>
  <p:sldIdLst>
    <p:sldId xmlns:r="http://schemas.openxmlformats.org/officeDocument/2006/relationships" id="256" r:id="R9a50346b331e4695"/>
    <p:sldId xmlns:r="http://schemas.openxmlformats.org/officeDocument/2006/relationships" id="257" r:id="Re2c5f0913eb94d2e"/>
    <p:sldId xmlns:r="http://schemas.openxmlformats.org/officeDocument/2006/relationships" id="258" r:id="Rb2b565bd4c83452e"/>
    <p:sldId xmlns:r="http://schemas.openxmlformats.org/officeDocument/2006/relationships" id="259" r:id="R49e2c4f0150a4bc3"/>
    <p:sldId xmlns:r="http://schemas.openxmlformats.org/officeDocument/2006/relationships" id="260" r:id="Rbb3cf21991764488"/>
    <p:sldId xmlns:r="http://schemas.openxmlformats.org/officeDocument/2006/relationships" id="261" r:id="R699195f0098f4b5a"/>
    <p:sldId xmlns:r="http://schemas.openxmlformats.org/officeDocument/2006/relationships" id="262" r:id="R2d7fa18f4129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8961135f441b6" /><Relationship Type="http://schemas.openxmlformats.org/officeDocument/2006/relationships/slide" Target="/ppt/slides/slide1.xml" Id="R9a50346b331e4695" /><Relationship Type="http://schemas.openxmlformats.org/officeDocument/2006/relationships/slide" Target="/ppt/slides/slide2.xml" Id="Re2c5f0913eb94d2e" /><Relationship Type="http://schemas.openxmlformats.org/officeDocument/2006/relationships/slide" Target="/ppt/slides/slide3.xml" Id="Rb2b565bd4c83452e" /><Relationship Type="http://schemas.openxmlformats.org/officeDocument/2006/relationships/slide" Target="/ppt/slides/slide4.xml" Id="R49e2c4f0150a4bc3" /><Relationship Type="http://schemas.openxmlformats.org/officeDocument/2006/relationships/slide" Target="/ppt/slides/slide5.xml" Id="Rbb3cf21991764488" /><Relationship Type="http://schemas.openxmlformats.org/officeDocument/2006/relationships/slide" Target="/ppt/slides/slide6.xml" Id="R699195f0098f4b5a" /><Relationship Type="http://schemas.openxmlformats.org/officeDocument/2006/relationships/slide" Target="/ppt/slides/slide7.xml" Id="R2d7fa18f4129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1d34d3902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f3f9a9974352" /><Relationship Type="http://schemas.openxmlformats.org/officeDocument/2006/relationships/theme" Target="/ppt/slideMasters/theme/theme1.xml" Id="R934bfb6c3468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6f3f9a997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3bb53c54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df4b68d8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4e3bcac2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a4f67e8a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8fe226c9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a9b01c99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f897e1c0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77 499 613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86 230 751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