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610c3e413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3021bc090942a0"/>
  </p:sldMasterIdLst>
  <p:sldIdLst>
    <p:sldId xmlns:r="http://schemas.openxmlformats.org/officeDocument/2006/relationships" id="256" r:id="Rf4b20c9974b84e35"/>
    <p:sldId xmlns:r="http://schemas.openxmlformats.org/officeDocument/2006/relationships" id="257" r:id="Rbb9809fb97054c57"/>
    <p:sldId xmlns:r="http://schemas.openxmlformats.org/officeDocument/2006/relationships" id="258" r:id="R253f9171032947bf"/>
    <p:sldId xmlns:r="http://schemas.openxmlformats.org/officeDocument/2006/relationships" id="259" r:id="R5a5b4ef78d7d4d89"/>
    <p:sldId xmlns:r="http://schemas.openxmlformats.org/officeDocument/2006/relationships" id="260" r:id="R6d0cacd9c2474d75"/>
    <p:sldId xmlns:r="http://schemas.openxmlformats.org/officeDocument/2006/relationships" id="261" r:id="R3003bf76c766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021bc090942a0" /><Relationship Type="http://schemas.openxmlformats.org/officeDocument/2006/relationships/slide" Target="/ppt/slides/slide1.xml" Id="Rf4b20c9974b84e35" /><Relationship Type="http://schemas.openxmlformats.org/officeDocument/2006/relationships/slide" Target="/ppt/slides/slide2.xml" Id="Rbb9809fb97054c57" /><Relationship Type="http://schemas.openxmlformats.org/officeDocument/2006/relationships/slide" Target="/ppt/slides/slide3.xml" Id="R253f9171032947bf" /><Relationship Type="http://schemas.openxmlformats.org/officeDocument/2006/relationships/slide" Target="/ppt/slides/slide4.xml" Id="R5a5b4ef78d7d4d89" /><Relationship Type="http://schemas.openxmlformats.org/officeDocument/2006/relationships/slide" Target="/ppt/slides/slide5.xml" Id="R6d0cacd9c2474d75" /><Relationship Type="http://schemas.openxmlformats.org/officeDocument/2006/relationships/slide" Target="/ppt/slides/slide6.xml" Id="R3003bf76c766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3736cb615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8d9bfc2e4989" /><Relationship Type="http://schemas.openxmlformats.org/officeDocument/2006/relationships/theme" Target="/ppt/slideMasters/theme/theme1.xml" Id="R8c07fd94f864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28d9bfc2e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1017ca29d49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b10c9d32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f25fb06b9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466035c8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1daa893c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56409ded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SPORTSKLUBBEN DJERV 1919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SPORTSKLUBBEN DJERV 1919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SPORTSKLUBBEN DJERV 1919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SPORTSKLUBBEN DJERV 1919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SPORTSKLUBBEN DJERV 1919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SPORTSKLUBBEN DJERV 1919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10 024 692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9 113 201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SPORTSKLUBBEN DJERV 1919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71 18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post@djerv1919.no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www.djerv1919.no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983 414 230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SPORTSKLUBBEN DJERV 1919</a:t>
            </a:r>
          </a:p>
        </p:txBody>
      </p:sp>
    </p:spTree>
  </p:cSld>
  <p:clrMapOvr>
    <a:masterClrMapping xmlns:a="http://schemas.openxmlformats.org/drawingml/2006/main"/>
  </p:clrMapOvr>
</p:sld>
</file>