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c688e5b02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ca72856e24ad8"/>
  </p:sldMasterIdLst>
  <p:sldIdLst>
    <p:sldId xmlns:r="http://schemas.openxmlformats.org/officeDocument/2006/relationships" id="256" r:id="R6157595f22d148e0"/>
    <p:sldId xmlns:r="http://schemas.openxmlformats.org/officeDocument/2006/relationships" id="257" r:id="R8ea5def34a6940b1"/>
    <p:sldId xmlns:r="http://schemas.openxmlformats.org/officeDocument/2006/relationships" id="258" r:id="R874249f5d8704edb"/>
    <p:sldId xmlns:r="http://schemas.openxmlformats.org/officeDocument/2006/relationships" id="259" r:id="R4147b110fcde466b"/>
    <p:sldId xmlns:r="http://schemas.openxmlformats.org/officeDocument/2006/relationships" id="260" r:id="R95c77654b67b4e97"/>
    <p:sldId xmlns:r="http://schemas.openxmlformats.org/officeDocument/2006/relationships" id="261" r:id="R4ded1a5565fe4da0"/>
    <p:sldId xmlns:r="http://schemas.openxmlformats.org/officeDocument/2006/relationships" id="262" r:id="R47b834a7dd08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ca72856e24ad8" /><Relationship Type="http://schemas.openxmlformats.org/officeDocument/2006/relationships/slide" Target="/ppt/slides/slide1.xml" Id="R6157595f22d148e0" /><Relationship Type="http://schemas.openxmlformats.org/officeDocument/2006/relationships/slide" Target="/ppt/slides/slide2.xml" Id="R8ea5def34a6940b1" /><Relationship Type="http://schemas.openxmlformats.org/officeDocument/2006/relationships/slide" Target="/ppt/slides/slide3.xml" Id="R874249f5d8704edb" /><Relationship Type="http://schemas.openxmlformats.org/officeDocument/2006/relationships/slide" Target="/ppt/slides/slide4.xml" Id="R4147b110fcde466b" /><Relationship Type="http://schemas.openxmlformats.org/officeDocument/2006/relationships/slide" Target="/ppt/slides/slide5.xml" Id="R95c77654b67b4e97" /><Relationship Type="http://schemas.openxmlformats.org/officeDocument/2006/relationships/slide" Target="/ppt/slides/slide6.xml" Id="R4ded1a5565fe4da0" /><Relationship Type="http://schemas.openxmlformats.org/officeDocument/2006/relationships/slide" Target="/ppt/slides/slide7.xml" Id="R47b834a7dd08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fd96a4580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c926f045488b" /><Relationship Type="http://schemas.openxmlformats.org/officeDocument/2006/relationships/theme" Target="/ppt/slideMasters/theme/theme1.xml" Id="R9a2bbefe5213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6c926f045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f178f572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ca6ac787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75fd9bc8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76d9ad32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ca360757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770977422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cfd09974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19 645 565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LØVDAL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LØVDAL LEKVE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LØVDAL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Stenbeks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