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52af371dc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74e4b3c1a4a71"/>
  </p:sldMasterIdLst>
  <p:sldIdLst>
    <p:sldId xmlns:r="http://schemas.openxmlformats.org/officeDocument/2006/relationships" id="256" r:id="Rf6b548b9f2db41b3"/>
    <p:sldId xmlns:r="http://schemas.openxmlformats.org/officeDocument/2006/relationships" id="257" r:id="R17a642adeb284eb1"/>
    <p:sldId xmlns:r="http://schemas.openxmlformats.org/officeDocument/2006/relationships" id="258" r:id="Re43a5e0183134935"/>
    <p:sldId xmlns:r="http://schemas.openxmlformats.org/officeDocument/2006/relationships" id="259" r:id="R6d6bde74093c4e8c"/>
    <p:sldId xmlns:r="http://schemas.openxmlformats.org/officeDocument/2006/relationships" id="260" r:id="Raae8b7d4c0b64c8a"/>
    <p:sldId xmlns:r="http://schemas.openxmlformats.org/officeDocument/2006/relationships" id="261" r:id="R562f5bb210d949d5"/>
    <p:sldId xmlns:r="http://schemas.openxmlformats.org/officeDocument/2006/relationships" id="262" r:id="R4fe1e9bb67ed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74e4b3c1a4a71" /><Relationship Type="http://schemas.openxmlformats.org/officeDocument/2006/relationships/slide" Target="/ppt/slides/slide1.xml" Id="Rf6b548b9f2db41b3" /><Relationship Type="http://schemas.openxmlformats.org/officeDocument/2006/relationships/slide" Target="/ppt/slides/slide2.xml" Id="R17a642adeb284eb1" /><Relationship Type="http://schemas.openxmlformats.org/officeDocument/2006/relationships/slide" Target="/ppt/slides/slide3.xml" Id="Re43a5e0183134935" /><Relationship Type="http://schemas.openxmlformats.org/officeDocument/2006/relationships/slide" Target="/ppt/slides/slide4.xml" Id="R6d6bde74093c4e8c" /><Relationship Type="http://schemas.openxmlformats.org/officeDocument/2006/relationships/slide" Target="/ppt/slides/slide5.xml" Id="Raae8b7d4c0b64c8a" /><Relationship Type="http://schemas.openxmlformats.org/officeDocument/2006/relationships/slide" Target="/ppt/slides/slide6.xml" Id="R562f5bb210d949d5" /><Relationship Type="http://schemas.openxmlformats.org/officeDocument/2006/relationships/slide" Target="/ppt/slides/slide7.xml" Id="R4fe1e9bb67ed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40081139e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85f192ea475f" /><Relationship Type="http://schemas.openxmlformats.org/officeDocument/2006/relationships/theme" Target="/ppt/slideMasters/theme/theme1.xml" Id="R35f5b09da6b4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b85f192ea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a95e1b06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4ed1858f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cbdfa10f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58a076d03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fa1395c0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08ab1eb3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0f86d231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MEHLUM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MEHLUM EIENDOM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7 293 177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MEHLUM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Grøndokkvei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81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983 449 948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