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102a5f84fb4a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4d62e52e14ca8"/>
  </p:sldMasterIdLst>
  <p:sldIdLst>
    <p:sldId xmlns:r="http://schemas.openxmlformats.org/officeDocument/2006/relationships" id="256" r:id="R5957a9ef939a40e0"/>
    <p:sldId xmlns:r="http://schemas.openxmlformats.org/officeDocument/2006/relationships" id="257" r:id="R9767ac73d9894778"/>
    <p:sldId xmlns:r="http://schemas.openxmlformats.org/officeDocument/2006/relationships" id="258" r:id="Re8666a73af1c4de0"/>
    <p:sldId xmlns:r="http://schemas.openxmlformats.org/officeDocument/2006/relationships" id="259" r:id="R885d533ba83e444b"/>
    <p:sldId xmlns:r="http://schemas.openxmlformats.org/officeDocument/2006/relationships" id="260" r:id="R65469680a8ae47a6"/>
    <p:sldId xmlns:r="http://schemas.openxmlformats.org/officeDocument/2006/relationships" id="261" r:id="R687c4ac352c344c8"/>
    <p:sldId xmlns:r="http://schemas.openxmlformats.org/officeDocument/2006/relationships" id="262" r:id="Rf137f071042a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4d62e52e14ca8" /><Relationship Type="http://schemas.openxmlformats.org/officeDocument/2006/relationships/slide" Target="/ppt/slides/slide1.xml" Id="R5957a9ef939a40e0" /><Relationship Type="http://schemas.openxmlformats.org/officeDocument/2006/relationships/slide" Target="/ppt/slides/slide2.xml" Id="R9767ac73d9894778" /><Relationship Type="http://schemas.openxmlformats.org/officeDocument/2006/relationships/slide" Target="/ppt/slides/slide3.xml" Id="Re8666a73af1c4de0" /><Relationship Type="http://schemas.openxmlformats.org/officeDocument/2006/relationships/slide" Target="/ppt/slides/slide4.xml" Id="R885d533ba83e444b" /><Relationship Type="http://schemas.openxmlformats.org/officeDocument/2006/relationships/slide" Target="/ppt/slides/slide5.xml" Id="R65469680a8ae47a6" /><Relationship Type="http://schemas.openxmlformats.org/officeDocument/2006/relationships/slide" Target="/ppt/slides/slide6.xml" Id="R687c4ac352c344c8" /><Relationship Type="http://schemas.openxmlformats.org/officeDocument/2006/relationships/slide" Target="/ppt/slides/slide7.xml" Id="Rf137f071042a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f6de08d4e42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c754f393c4264" /><Relationship Type="http://schemas.openxmlformats.org/officeDocument/2006/relationships/theme" Target="/ppt/slideMasters/theme/theme1.xml" Id="Rf39235243f2b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1c754f393c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bd3e08526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46020704043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b0a532349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03f6c6792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800038631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2eb48a1c743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a260163a343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12 643 008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5 689 770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3 084 047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33 271 430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81 288 381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post.eiendom@sodvin.no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983 494 900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